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67" r:id="rId5"/>
    <p:sldId id="270" r:id="rId6"/>
    <p:sldId id="271" r:id="rId7"/>
    <p:sldId id="278" r:id="rId8"/>
    <p:sldId id="275" r:id="rId9"/>
    <p:sldId id="279" r:id="rId10"/>
    <p:sldId id="280" r:id="rId11"/>
    <p:sldId id="281" r:id="rId12"/>
    <p:sldId id="282" r:id="rId13"/>
    <p:sldId id="283" r:id="rId14"/>
    <p:sldId id="284" r:id="rId15"/>
    <p:sldId id="285" r:id="rId16"/>
    <p:sldId id="286" r:id="rId17"/>
    <p:sldId id="287" r:id="rId18"/>
    <p:sldId id="288" r:id="rId19"/>
    <p:sldId id="289" r:id="rId20"/>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5" d="100"/>
          <a:sy n="115" d="100"/>
        </p:scale>
        <p:origin x="-152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7 Yuvarlatılmış Çapraz Köşeli Dikdörtgen">
            <a:extLst>
              <a:ext uri="{FF2B5EF4-FFF2-40B4-BE49-F238E27FC236}">
                <a16:creationId xmlns="" xmlns:a16="http://schemas.microsoft.com/office/drawing/2014/main" id="{A2498FE1-1B17-41DD-90F1-6FE0025F91F7}"/>
              </a:ext>
            </a:extLst>
          </p:cNvPr>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Başlık"/>
          <p:cNvSpPr>
            <a:spLocks noGrp="1"/>
          </p:cNvSpPr>
          <p:nvPr>
            <p:ph type="ctrTitle"/>
          </p:nvPr>
        </p:nvSpPr>
        <p:spPr>
          <a:xfrm>
            <a:off x="464234" y="381001"/>
            <a:ext cx="8229600" cy="2209800"/>
          </a:xfrm>
        </p:spPr>
        <p:txBody>
          <a:bodyPr lIns="45720" rIns="228600"/>
          <a:lstStyle>
            <a:lvl1pPr marL="0" algn="r">
              <a:defRPr sz="4800"/>
            </a:lvl1pPr>
            <a:extLst/>
          </a:lstStyle>
          <a:p>
            <a:r>
              <a:rPr lang="tr-TR"/>
              <a:t>Asıl başlık stili için tıklatın</a:t>
            </a:r>
            <a:endParaRPr lang="en-US"/>
          </a:p>
        </p:txBody>
      </p:sp>
      <p:sp>
        <p:nvSpPr>
          <p:cNvPr id="9" name="8 Alt Başlık"/>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a:t>Asıl alt başlık stilini düzenlemek için tıklatın</a:t>
            </a:r>
            <a:endParaRPr lang="en-US"/>
          </a:p>
        </p:txBody>
      </p:sp>
      <p:sp>
        <p:nvSpPr>
          <p:cNvPr id="5" name="9 Veri Yer Tutucusu">
            <a:extLst>
              <a:ext uri="{FF2B5EF4-FFF2-40B4-BE49-F238E27FC236}">
                <a16:creationId xmlns="" xmlns:a16="http://schemas.microsoft.com/office/drawing/2014/main" id="{4E71246C-D27C-4FE3-9872-59D7071A20B0}"/>
              </a:ext>
            </a:extLst>
          </p:cNvPr>
          <p:cNvSpPr>
            <a:spLocks noGrp="1"/>
          </p:cNvSpPr>
          <p:nvPr>
            <p:ph type="dt" sz="half" idx="10"/>
          </p:nvPr>
        </p:nvSpPr>
        <p:spPr>
          <a:xfrm>
            <a:off x="5562600" y="6508750"/>
            <a:ext cx="3001963" cy="274638"/>
          </a:xfrm>
        </p:spPr>
        <p:txBody>
          <a:bodyPr vert="horz" rtlCol="0"/>
          <a:lstStyle>
            <a:lvl1pPr>
              <a:defRPr/>
            </a:lvl1pPr>
          </a:lstStyle>
          <a:p>
            <a:pPr>
              <a:defRPr/>
            </a:pPr>
            <a:fld id="{BB2113EE-B790-41D2-AD1B-D6A7055ED3C5}" type="datetimeFigureOut">
              <a:rPr lang="tr-TR"/>
              <a:pPr>
                <a:defRPr/>
              </a:pPr>
              <a:t>06.09.2022</a:t>
            </a:fld>
            <a:endParaRPr lang="tr-TR"/>
          </a:p>
        </p:txBody>
      </p:sp>
      <p:sp>
        <p:nvSpPr>
          <p:cNvPr id="6" name="10 Slayt Numarası Yer Tutucusu">
            <a:extLst>
              <a:ext uri="{FF2B5EF4-FFF2-40B4-BE49-F238E27FC236}">
                <a16:creationId xmlns="" xmlns:a16="http://schemas.microsoft.com/office/drawing/2014/main" id="{2CDB48A4-6CDC-4737-8DC9-931CD64A2B89}"/>
              </a:ext>
            </a:extLst>
          </p:cNvPr>
          <p:cNvSpPr>
            <a:spLocks noGrp="1"/>
          </p:cNvSpPr>
          <p:nvPr>
            <p:ph type="sldNum" sz="quarter" idx="11"/>
          </p:nvPr>
        </p:nvSpPr>
        <p:spPr>
          <a:xfrm>
            <a:off x="8639175" y="6508750"/>
            <a:ext cx="463550" cy="274638"/>
          </a:xfrm>
        </p:spPr>
        <p:txBody>
          <a:bodyPr/>
          <a:lstStyle>
            <a:lvl1pPr>
              <a:defRPr/>
            </a:lvl1pPr>
          </a:lstStyle>
          <a:p>
            <a:fld id="{52F91AF2-4A07-44A1-B436-11A579752CB8}" type="slidenum">
              <a:rPr lang="tr-TR" altLang="tr-TR"/>
              <a:pPr/>
              <a:t>‹#›</a:t>
            </a:fld>
            <a:endParaRPr lang="tr-TR" altLang="tr-TR"/>
          </a:p>
        </p:txBody>
      </p:sp>
      <p:sp>
        <p:nvSpPr>
          <p:cNvPr id="7" name="11 Altbilgi Yer Tutucusu">
            <a:extLst>
              <a:ext uri="{FF2B5EF4-FFF2-40B4-BE49-F238E27FC236}">
                <a16:creationId xmlns="" xmlns:a16="http://schemas.microsoft.com/office/drawing/2014/main" id="{12693225-D29D-44A0-8076-9B2F1BA5049B}"/>
              </a:ext>
            </a:extLst>
          </p:cNvPr>
          <p:cNvSpPr>
            <a:spLocks noGrp="1"/>
          </p:cNvSpPr>
          <p:nvPr>
            <p:ph type="ftr" sz="quarter" idx="12"/>
          </p:nvPr>
        </p:nvSpPr>
        <p:spPr>
          <a:xfrm>
            <a:off x="1600200" y="6508750"/>
            <a:ext cx="3906838" cy="274638"/>
          </a:xfrm>
        </p:spPr>
        <p:txBody>
          <a:bodyPr vert="horz" rtlCol="0"/>
          <a:lstStyle>
            <a:lvl1pPr>
              <a:defRPr/>
            </a:lvl1pPr>
          </a:lstStyle>
          <a:p>
            <a:pPr>
              <a:defRPr/>
            </a:pPr>
            <a:endParaRPr lang="tr-TR"/>
          </a:p>
        </p:txBody>
      </p:sp>
    </p:spTree>
    <p:extLst>
      <p:ext uri="{BB962C8B-B14F-4D97-AF65-F5344CB8AC3E}">
        <p14:creationId xmlns="" xmlns:p14="http://schemas.microsoft.com/office/powerpoint/2010/main" val="1383311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2 Altbilgi Yer Tutucusu">
            <a:extLst>
              <a:ext uri="{FF2B5EF4-FFF2-40B4-BE49-F238E27FC236}">
                <a16:creationId xmlns="" xmlns:a16="http://schemas.microsoft.com/office/drawing/2014/main" id="{A3B3CAD2-800C-4BF9-825A-129241AC5EAA}"/>
              </a:ext>
            </a:extLst>
          </p:cNvPr>
          <p:cNvSpPr>
            <a:spLocks noGrp="1"/>
          </p:cNvSpPr>
          <p:nvPr>
            <p:ph type="ftr" sz="quarter" idx="10"/>
          </p:nvPr>
        </p:nvSpPr>
        <p:spPr/>
        <p:txBody>
          <a:bodyPr/>
          <a:lstStyle>
            <a:lvl1pPr>
              <a:defRPr/>
            </a:lvl1pPr>
          </a:lstStyle>
          <a:p>
            <a:pPr>
              <a:defRPr/>
            </a:pPr>
            <a:endParaRPr lang="tr-TR"/>
          </a:p>
        </p:txBody>
      </p:sp>
      <p:sp>
        <p:nvSpPr>
          <p:cNvPr id="5" name="13 Veri Yer Tutucusu">
            <a:extLst>
              <a:ext uri="{FF2B5EF4-FFF2-40B4-BE49-F238E27FC236}">
                <a16:creationId xmlns="" xmlns:a16="http://schemas.microsoft.com/office/drawing/2014/main" id="{D20E7DF4-B05E-4E1D-9D32-7E3CDB45F8FA}"/>
              </a:ext>
            </a:extLst>
          </p:cNvPr>
          <p:cNvSpPr>
            <a:spLocks noGrp="1"/>
          </p:cNvSpPr>
          <p:nvPr>
            <p:ph type="dt" sz="half" idx="11"/>
          </p:nvPr>
        </p:nvSpPr>
        <p:spPr/>
        <p:txBody>
          <a:bodyPr/>
          <a:lstStyle>
            <a:lvl1pPr>
              <a:defRPr/>
            </a:lvl1pPr>
          </a:lstStyle>
          <a:p>
            <a:pPr>
              <a:defRPr/>
            </a:pPr>
            <a:fld id="{3AB0C991-57C0-4FF6-AD6D-039AA0C099EF}" type="datetimeFigureOut">
              <a:rPr lang="tr-TR"/>
              <a:pPr>
                <a:defRPr/>
              </a:pPr>
              <a:t>06.09.2022</a:t>
            </a:fld>
            <a:endParaRPr lang="tr-TR"/>
          </a:p>
        </p:txBody>
      </p:sp>
      <p:sp>
        <p:nvSpPr>
          <p:cNvPr id="6" name="22 Slayt Numarası Yer Tutucusu">
            <a:extLst>
              <a:ext uri="{FF2B5EF4-FFF2-40B4-BE49-F238E27FC236}">
                <a16:creationId xmlns="" xmlns:a16="http://schemas.microsoft.com/office/drawing/2014/main" id="{96DB9E76-2FA8-40EF-95CF-CCCEAC87C2DD}"/>
              </a:ext>
            </a:extLst>
          </p:cNvPr>
          <p:cNvSpPr>
            <a:spLocks noGrp="1"/>
          </p:cNvSpPr>
          <p:nvPr>
            <p:ph type="sldNum" sz="quarter" idx="12"/>
          </p:nvPr>
        </p:nvSpPr>
        <p:spPr/>
        <p:txBody>
          <a:bodyPr/>
          <a:lstStyle>
            <a:lvl1pPr>
              <a:defRPr/>
            </a:lvl1pPr>
          </a:lstStyle>
          <a:p>
            <a:fld id="{66846510-277F-4B04-B0E0-15A9A1BB6A05}" type="slidenum">
              <a:rPr lang="tr-TR" altLang="tr-TR"/>
              <a:pPr/>
              <a:t>‹#›</a:t>
            </a:fld>
            <a:endParaRPr lang="tr-TR" altLang="tr-TR"/>
          </a:p>
        </p:txBody>
      </p:sp>
    </p:spTree>
    <p:extLst>
      <p:ext uri="{BB962C8B-B14F-4D97-AF65-F5344CB8AC3E}">
        <p14:creationId xmlns="" xmlns:p14="http://schemas.microsoft.com/office/powerpoint/2010/main" val="201787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lvl1pPr algn="l">
              <a:defRPr/>
            </a:lvl1pPr>
            <a:extLst/>
          </a:lstStyle>
          <a:p>
            <a:r>
              <a:rPr lang="tr-TR"/>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2 Altbilgi Yer Tutucusu">
            <a:extLst>
              <a:ext uri="{FF2B5EF4-FFF2-40B4-BE49-F238E27FC236}">
                <a16:creationId xmlns="" xmlns:a16="http://schemas.microsoft.com/office/drawing/2014/main" id="{FFE26F8F-9A08-42D8-8CB5-7C683C0B1E15}"/>
              </a:ext>
            </a:extLst>
          </p:cNvPr>
          <p:cNvSpPr>
            <a:spLocks noGrp="1"/>
          </p:cNvSpPr>
          <p:nvPr>
            <p:ph type="ftr" sz="quarter" idx="10"/>
          </p:nvPr>
        </p:nvSpPr>
        <p:spPr/>
        <p:txBody>
          <a:bodyPr/>
          <a:lstStyle>
            <a:lvl1pPr>
              <a:defRPr/>
            </a:lvl1pPr>
          </a:lstStyle>
          <a:p>
            <a:pPr>
              <a:defRPr/>
            </a:pPr>
            <a:endParaRPr lang="tr-TR"/>
          </a:p>
        </p:txBody>
      </p:sp>
      <p:sp>
        <p:nvSpPr>
          <p:cNvPr id="5" name="13 Veri Yer Tutucusu">
            <a:extLst>
              <a:ext uri="{FF2B5EF4-FFF2-40B4-BE49-F238E27FC236}">
                <a16:creationId xmlns="" xmlns:a16="http://schemas.microsoft.com/office/drawing/2014/main" id="{78F006B7-E2DC-49F6-8C1E-8C08A969EC31}"/>
              </a:ext>
            </a:extLst>
          </p:cNvPr>
          <p:cNvSpPr>
            <a:spLocks noGrp="1"/>
          </p:cNvSpPr>
          <p:nvPr>
            <p:ph type="dt" sz="half" idx="11"/>
          </p:nvPr>
        </p:nvSpPr>
        <p:spPr/>
        <p:txBody>
          <a:bodyPr/>
          <a:lstStyle>
            <a:lvl1pPr>
              <a:defRPr/>
            </a:lvl1pPr>
          </a:lstStyle>
          <a:p>
            <a:pPr>
              <a:defRPr/>
            </a:pPr>
            <a:fld id="{C5024E16-EFD1-4B73-90BE-1A318D9AF899}" type="datetimeFigureOut">
              <a:rPr lang="tr-TR"/>
              <a:pPr>
                <a:defRPr/>
              </a:pPr>
              <a:t>06.09.2022</a:t>
            </a:fld>
            <a:endParaRPr lang="tr-TR"/>
          </a:p>
        </p:txBody>
      </p:sp>
      <p:sp>
        <p:nvSpPr>
          <p:cNvPr id="6" name="22 Slayt Numarası Yer Tutucusu">
            <a:extLst>
              <a:ext uri="{FF2B5EF4-FFF2-40B4-BE49-F238E27FC236}">
                <a16:creationId xmlns="" xmlns:a16="http://schemas.microsoft.com/office/drawing/2014/main" id="{8EC3BFC5-141C-4F54-9A0F-709667C7707C}"/>
              </a:ext>
            </a:extLst>
          </p:cNvPr>
          <p:cNvSpPr>
            <a:spLocks noGrp="1"/>
          </p:cNvSpPr>
          <p:nvPr>
            <p:ph type="sldNum" sz="quarter" idx="12"/>
          </p:nvPr>
        </p:nvSpPr>
        <p:spPr/>
        <p:txBody>
          <a:bodyPr/>
          <a:lstStyle>
            <a:lvl1pPr>
              <a:defRPr/>
            </a:lvl1pPr>
          </a:lstStyle>
          <a:p>
            <a:fld id="{55E4C13B-7411-4EA7-B95B-6536E58A9F29}" type="slidenum">
              <a:rPr lang="tr-TR" altLang="tr-TR"/>
              <a:pPr/>
              <a:t>‹#›</a:t>
            </a:fld>
            <a:endParaRPr lang="tr-TR" altLang="tr-TR"/>
          </a:p>
        </p:txBody>
      </p:sp>
    </p:spTree>
    <p:extLst>
      <p:ext uri="{BB962C8B-B14F-4D97-AF65-F5344CB8AC3E}">
        <p14:creationId xmlns="" xmlns:p14="http://schemas.microsoft.com/office/powerpoint/2010/main" val="1005944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7 Dikdörtgen">
            <a:extLst>
              <a:ext uri="{FF2B5EF4-FFF2-40B4-BE49-F238E27FC236}">
                <a16:creationId xmlns="" xmlns:a16="http://schemas.microsoft.com/office/drawing/2014/main" id="{87073152-9C22-4112-BD71-428608B67F54}"/>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Başlık"/>
          <p:cNvSpPr>
            <a:spLocks noGrp="1"/>
          </p:cNvSpPr>
          <p:nvPr>
            <p:ph type="title"/>
          </p:nvPr>
        </p:nvSpPr>
        <p:spPr/>
        <p:txBody>
          <a:bodyPr/>
          <a:lstStyle/>
          <a:p>
            <a:r>
              <a:rPr lang="tr-TR"/>
              <a:t>Asıl başlık stili için tıklatın</a:t>
            </a:r>
            <a:endParaRPr lang="en-US"/>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3 Veri Yer Tutucusu">
            <a:extLst>
              <a:ext uri="{FF2B5EF4-FFF2-40B4-BE49-F238E27FC236}">
                <a16:creationId xmlns="" xmlns:a16="http://schemas.microsoft.com/office/drawing/2014/main" id="{1C5A7473-1AA1-4041-8828-9D13EC072328}"/>
              </a:ext>
            </a:extLst>
          </p:cNvPr>
          <p:cNvSpPr>
            <a:spLocks noGrp="1"/>
          </p:cNvSpPr>
          <p:nvPr>
            <p:ph type="dt" sz="half" idx="10"/>
          </p:nvPr>
        </p:nvSpPr>
        <p:spPr/>
        <p:txBody>
          <a:bodyPr/>
          <a:lstStyle>
            <a:lvl1pPr>
              <a:defRPr/>
            </a:lvl1pPr>
          </a:lstStyle>
          <a:p>
            <a:pPr>
              <a:defRPr/>
            </a:pPr>
            <a:fld id="{76D5B603-5EC2-4BD8-ACF4-CC0FCF75A36C}" type="datetimeFigureOut">
              <a:rPr lang="tr-TR"/>
              <a:pPr>
                <a:defRPr/>
              </a:pPr>
              <a:t>06.09.2022</a:t>
            </a:fld>
            <a:endParaRPr lang="tr-TR"/>
          </a:p>
        </p:txBody>
      </p:sp>
      <p:sp>
        <p:nvSpPr>
          <p:cNvPr id="6" name="4 Altbilgi Yer Tutucusu">
            <a:extLst>
              <a:ext uri="{FF2B5EF4-FFF2-40B4-BE49-F238E27FC236}">
                <a16:creationId xmlns="" xmlns:a16="http://schemas.microsoft.com/office/drawing/2014/main" id="{F0EA51CF-C1F9-45B5-9A3B-24809ECBF620}"/>
              </a:ext>
            </a:extLst>
          </p:cNvPr>
          <p:cNvSpPr>
            <a:spLocks noGrp="1"/>
          </p:cNvSpPr>
          <p:nvPr>
            <p:ph type="ftr" sz="quarter" idx="11"/>
          </p:nvPr>
        </p:nvSpPr>
        <p:spPr/>
        <p:txBody>
          <a:bodyPr/>
          <a:lstStyle>
            <a:lvl1pPr>
              <a:defRPr/>
            </a:lvl1pPr>
          </a:lstStyle>
          <a:p>
            <a:pPr>
              <a:defRPr/>
            </a:pPr>
            <a:endParaRPr lang="tr-TR"/>
          </a:p>
        </p:txBody>
      </p:sp>
      <p:sp>
        <p:nvSpPr>
          <p:cNvPr id="7" name="5 Slayt Numarası Yer Tutucusu">
            <a:extLst>
              <a:ext uri="{FF2B5EF4-FFF2-40B4-BE49-F238E27FC236}">
                <a16:creationId xmlns="" xmlns:a16="http://schemas.microsoft.com/office/drawing/2014/main" id="{2020FEF7-F2E2-4184-ABE8-D1EFA721BBCC}"/>
              </a:ext>
            </a:extLst>
          </p:cNvPr>
          <p:cNvSpPr>
            <a:spLocks noGrp="1"/>
          </p:cNvSpPr>
          <p:nvPr>
            <p:ph type="sldNum" sz="quarter" idx="12"/>
          </p:nvPr>
        </p:nvSpPr>
        <p:spPr/>
        <p:txBody>
          <a:bodyPr/>
          <a:lstStyle>
            <a:lvl1pPr>
              <a:defRPr/>
            </a:lvl1pPr>
          </a:lstStyle>
          <a:p>
            <a:fld id="{CF59090B-5CFD-4DA6-85E7-8C2EA3192083}" type="slidenum">
              <a:rPr lang="tr-TR" altLang="tr-TR"/>
              <a:pPr/>
              <a:t>‹#›</a:t>
            </a:fld>
            <a:endParaRPr lang="tr-TR" altLang="tr-TR"/>
          </a:p>
        </p:txBody>
      </p:sp>
    </p:spTree>
    <p:extLst>
      <p:ext uri="{BB962C8B-B14F-4D97-AF65-F5344CB8AC3E}">
        <p14:creationId xmlns="" xmlns:p14="http://schemas.microsoft.com/office/powerpoint/2010/main" val="918522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2"/>
        </a:solidFill>
        <a:effectLst/>
      </p:bgPr>
    </p:bg>
    <p:spTree>
      <p:nvGrpSpPr>
        <p:cNvPr id="1" name=""/>
        <p:cNvGrpSpPr/>
        <p:nvPr/>
      </p:nvGrpSpPr>
      <p:grpSpPr>
        <a:xfrm>
          <a:off x="0" y="0"/>
          <a:ext cx="0" cy="0"/>
          <a:chOff x="0" y="0"/>
          <a:chExt cx="0" cy="0"/>
        </a:xfrm>
      </p:grpSpPr>
      <p:sp>
        <p:nvSpPr>
          <p:cNvPr id="4" name="7 Dikdörtgen">
            <a:extLst>
              <a:ext uri="{FF2B5EF4-FFF2-40B4-BE49-F238E27FC236}">
                <a16:creationId xmlns="" xmlns:a16="http://schemas.microsoft.com/office/drawing/2014/main" id="{86670FFC-0E46-4F35-95B0-8A342E096602}"/>
              </a:ext>
            </a:extLst>
          </p:cNvPr>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Başlık"/>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tr-TR"/>
              <a:t>Asıl başlık stili için tıklatın</a:t>
            </a:r>
            <a:endParaRPr lang="en-US"/>
          </a:p>
        </p:txBody>
      </p:sp>
      <p:sp>
        <p:nvSpPr>
          <p:cNvPr id="3" name="2 Metin Yer Tutucusu"/>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a:t>Asıl metin stillerini düzenlemek için tıklatın</a:t>
            </a:r>
          </a:p>
        </p:txBody>
      </p:sp>
      <p:sp>
        <p:nvSpPr>
          <p:cNvPr id="5" name="7 Veri Yer Tutucusu">
            <a:extLst>
              <a:ext uri="{FF2B5EF4-FFF2-40B4-BE49-F238E27FC236}">
                <a16:creationId xmlns="" xmlns:a16="http://schemas.microsoft.com/office/drawing/2014/main" id="{77BED018-F1E9-4478-93E1-2884EADC7AF2}"/>
              </a:ext>
            </a:extLst>
          </p:cNvPr>
          <p:cNvSpPr>
            <a:spLocks noGrp="1"/>
          </p:cNvSpPr>
          <p:nvPr>
            <p:ph type="dt" sz="half" idx="10"/>
          </p:nvPr>
        </p:nvSpPr>
        <p:spPr>
          <a:xfrm>
            <a:off x="5562600" y="6513513"/>
            <a:ext cx="3001963" cy="274637"/>
          </a:xfrm>
        </p:spPr>
        <p:txBody>
          <a:bodyPr vert="horz" rtlCol="0"/>
          <a:lstStyle>
            <a:lvl1pPr>
              <a:defRPr/>
            </a:lvl1pPr>
          </a:lstStyle>
          <a:p>
            <a:pPr>
              <a:defRPr/>
            </a:pPr>
            <a:fld id="{3BAE28FF-65E4-4F5A-9FC3-3022AA2E4137}" type="datetimeFigureOut">
              <a:rPr lang="tr-TR"/>
              <a:pPr>
                <a:defRPr/>
              </a:pPr>
              <a:t>06.09.2022</a:t>
            </a:fld>
            <a:endParaRPr lang="tr-TR"/>
          </a:p>
        </p:txBody>
      </p:sp>
      <p:sp>
        <p:nvSpPr>
          <p:cNvPr id="6" name="8 Slayt Numarası Yer Tutucusu">
            <a:extLst>
              <a:ext uri="{FF2B5EF4-FFF2-40B4-BE49-F238E27FC236}">
                <a16:creationId xmlns="" xmlns:a16="http://schemas.microsoft.com/office/drawing/2014/main" id="{E875524F-31A6-4739-838A-AD090EDF8E7A}"/>
              </a:ext>
            </a:extLst>
          </p:cNvPr>
          <p:cNvSpPr>
            <a:spLocks noGrp="1"/>
          </p:cNvSpPr>
          <p:nvPr>
            <p:ph type="sldNum" sz="quarter" idx="11"/>
          </p:nvPr>
        </p:nvSpPr>
        <p:spPr>
          <a:xfrm>
            <a:off x="8639175" y="6513513"/>
            <a:ext cx="463550" cy="274637"/>
          </a:xfrm>
        </p:spPr>
        <p:txBody>
          <a:bodyPr/>
          <a:lstStyle>
            <a:lvl1pPr>
              <a:defRPr/>
            </a:lvl1pPr>
          </a:lstStyle>
          <a:p>
            <a:fld id="{E30F5FC3-0773-4E1B-887A-41F0A14A8DDF}" type="slidenum">
              <a:rPr lang="tr-TR" altLang="tr-TR"/>
              <a:pPr/>
              <a:t>‹#›</a:t>
            </a:fld>
            <a:endParaRPr lang="tr-TR" altLang="tr-TR"/>
          </a:p>
        </p:txBody>
      </p:sp>
      <p:sp>
        <p:nvSpPr>
          <p:cNvPr id="7" name="9 Altbilgi Yer Tutucusu">
            <a:extLst>
              <a:ext uri="{FF2B5EF4-FFF2-40B4-BE49-F238E27FC236}">
                <a16:creationId xmlns="" xmlns:a16="http://schemas.microsoft.com/office/drawing/2014/main" id="{3B3672F4-4C41-47F2-95C1-C95B8ACE220A}"/>
              </a:ext>
            </a:extLst>
          </p:cNvPr>
          <p:cNvSpPr>
            <a:spLocks noGrp="1"/>
          </p:cNvSpPr>
          <p:nvPr>
            <p:ph type="ftr" sz="quarter" idx="12"/>
          </p:nvPr>
        </p:nvSpPr>
        <p:spPr>
          <a:xfrm>
            <a:off x="1600200" y="6513513"/>
            <a:ext cx="3906838" cy="274637"/>
          </a:xfrm>
        </p:spPr>
        <p:txBody>
          <a:bodyPr vert="horz" rtlCol="0"/>
          <a:lstStyle>
            <a:lvl1pPr>
              <a:defRPr/>
            </a:lvl1pPr>
          </a:lstStyle>
          <a:p>
            <a:pPr>
              <a:defRPr/>
            </a:pPr>
            <a:endParaRPr lang="tr-TR"/>
          </a:p>
        </p:txBody>
      </p:sp>
    </p:spTree>
    <p:extLst>
      <p:ext uri="{BB962C8B-B14F-4D97-AF65-F5344CB8AC3E}">
        <p14:creationId xmlns="" xmlns:p14="http://schemas.microsoft.com/office/powerpoint/2010/main" val="27282775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7 Dikdörtgen">
            <a:extLst>
              <a:ext uri="{FF2B5EF4-FFF2-40B4-BE49-F238E27FC236}">
                <a16:creationId xmlns="" xmlns:a16="http://schemas.microsoft.com/office/drawing/2014/main" id="{CC9FF574-A40C-4A81-9E76-E6FD0A0CB1F2}"/>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Başlık"/>
          <p:cNvSpPr>
            <a:spLocks noGrp="1"/>
          </p:cNvSpPr>
          <p:nvPr>
            <p:ph type="title"/>
          </p:nvPr>
        </p:nvSpPr>
        <p:spPr/>
        <p:txBody>
          <a:bodyPr/>
          <a:lstStyle/>
          <a:p>
            <a:r>
              <a:rPr lang="tr-TR"/>
              <a:t>Asıl başlık stili için tıklatın</a:t>
            </a:r>
            <a:endParaRPr lang="en-US"/>
          </a:p>
        </p:txBody>
      </p:sp>
      <p:sp>
        <p:nvSpPr>
          <p:cNvPr id="3" name="2 İçerik Yer Tutucusu"/>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3 İçerik Yer Tutucusu"/>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4 Veri Yer Tutucusu">
            <a:extLst>
              <a:ext uri="{FF2B5EF4-FFF2-40B4-BE49-F238E27FC236}">
                <a16:creationId xmlns="" xmlns:a16="http://schemas.microsoft.com/office/drawing/2014/main" id="{3291BB43-E9E9-47FA-ADBE-C1CA14CB39F4}"/>
              </a:ext>
            </a:extLst>
          </p:cNvPr>
          <p:cNvSpPr>
            <a:spLocks noGrp="1"/>
          </p:cNvSpPr>
          <p:nvPr>
            <p:ph type="dt" sz="half" idx="10"/>
          </p:nvPr>
        </p:nvSpPr>
        <p:spPr/>
        <p:txBody>
          <a:bodyPr/>
          <a:lstStyle>
            <a:lvl1pPr>
              <a:defRPr/>
            </a:lvl1pPr>
          </a:lstStyle>
          <a:p>
            <a:pPr>
              <a:defRPr/>
            </a:pPr>
            <a:fld id="{5498F985-ACCD-484A-B37E-3E18858FB130}" type="datetimeFigureOut">
              <a:rPr lang="tr-TR"/>
              <a:pPr>
                <a:defRPr/>
              </a:pPr>
              <a:t>06.09.2022</a:t>
            </a:fld>
            <a:endParaRPr lang="tr-TR"/>
          </a:p>
        </p:txBody>
      </p:sp>
      <p:sp>
        <p:nvSpPr>
          <p:cNvPr id="7" name="5 Altbilgi Yer Tutucusu">
            <a:extLst>
              <a:ext uri="{FF2B5EF4-FFF2-40B4-BE49-F238E27FC236}">
                <a16:creationId xmlns="" xmlns:a16="http://schemas.microsoft.com/office/drawing/2014/main" id="{6DA33E0E-F04C-42BC-B6CC-F09153CD44A9}"/>
              </a:ext>
            </a:extLst>
          </p:cNvPr>
          <p:cNvSpPr>
            <a:spLocks noGrp="1"/>
          </p:cNvSpPr>
          <p:nvPr>
            <p:ph type="ftr" sz="quarter" idx="11"/>
          </p:nvPr>
        </p:nvSpPr>
        <p:spPr/>
        <p:txBody>
          <a:bodyPr/>
          <a:lstStyle>
            <a:lvl1pPr>
              <a:defRPr/>
            </a:lvl1pPr>
          </a:lstStyle>
          <a:p>
            <a:pPr>
              <a:defRPr/>
            </a:pPr>
            <a:endParaRPr lang="tr-TR"/>
          </a:p>
        </p:txBody>
      </p:sp>
      <p:sp>
        <p:nvSpPr>
          <p:cNvPr id="8" name="6 Slayt Numarası Yer Tutucusu">
            <a:extLst>
              <a:ext uri="{FF2B5EF4-FFF2-40B4-BE49-F238E27FC236}">
                <a16:creationId xmlns="" xmlns:a16="http://schemas.microsoft.com/office/drawing/2014/main" id="{F90E30FF-FD8B-4FFE-8C0D-294C10A85B37}"/>
              </a:ext>
            </a:extLst>
          </p:cNvPr>
          <p:cNvSpPr>
            <a:spLocks noGrp="1"/>
          </p:cNvSpPr>
          <p:nvPr>
            <p:ph type="sldNum" sz="quarter" idx="12"/>
          </p:nvPr>
        </p:nvSpPr>
        <p:spPr>
          <a:xfrm>
            <a:off x="8640763" y="6515100"/>
            <a:ext cx="465137" cy="273050"/>
          </a:xfrm>
        </p:spPr>
        <p:txBody>
          <a:bodyPr/>
          <a:lstStyle>
            <a:lvl1pPr>
              <a:defRPr/>
            </a:lvl1pPr>
          </a:lstStyle>
          <a:p>
            <a:fld id="{7F21ADF6-369C-42A3-B19E-32D32FB52DC5}" type="slidenum">
              <a:rPr lang="tr-TR" altLang="tr-TR"/>
              <a:pPr/>
              <a:t>‹#›</a:t>
            </a:fld>
            <a:endParaRPr lang="tr-TR" altLang="tr-TR"/>
          </a:p>
        </p:txBody>
      </p:sp>
    </p:spTree>
    <p:extLst>
      <p:ext uri="{BB962C8B-B14F-4D97-AF65-F5344CB8AC3E}">
        <p14:creationId xmlns="" xmlns:p14="http://schemas.microsoft.com/office/powerpoint/2010/main" val="2689946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7" name="7 Dikdörtgen">
            <a:extLst>
              <a:ext uri="{FF2B5EF4-FFF2-40B4-BE49-F238E27FC236}">
                <a16:creationId xmlns="" xmlns:a16="http://schemas.microsoft.com/office/drawing/2014/main" id="{1E8FB368-D4AF-40E8-8D29-39FBBE293BB9}"/>
              </a:ext>
            </a:extLst>
          </p:cNvPr>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fontAlgn="auto">
              <a:spcBef>
                <a:spcPts val="0"/>
              </a:spcBef>
              <a:spcAft>
                <a:spcPts val="0"/>
              </a:spcAft>
              <a:defRPr/>
            </a:pPr>
            <a:endParaRPr lang="en-US"/>
          </a:p>
        </p:txBody>
      </p:sp>
      <p:sp>
        <p:nvSpPr>
          <p:cNvPr id="8" name="8 Dikdörtgen">
            <a:extLst>
              <a:ext uri="{FF2B5EF4-FFF2-40B4-BE49-F238E27FC236}">
                <a16:creationId xmlns="" xmlns:a16="http://schemas.microsoft.com/office/drawing/2014/main" id="{23C86436-3CE6-4EC6-8B08-9BB2C571A9CD}"/>
              </a:ext>
            </a:extLst>
          </p:cNvPr>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fontAlgn="auto">
              <a:spcBef>
                <a:spcPts val="0"/>
              </a:spcBef>
              <a:spcAft>
                <a:spcPts val="0"/>
              </a:spcAft>
              <a:defRPr/>
            </a:pPr>
            <a:endParaRPr lang="en-US"/>
          </a:p>
        </p:txBody>
      </p:sp>
      <p:sp>
        <p:nvSpPr>
          <p:cNvPr id="2" name="1 Başlık"/>
          <p:cNvSpPr>
            <a:spLocks noGrp="1"/>
          </p:cNvSpPr>
          <p:nvPr>
            <p:ph type="title"/>
          </p:nvPr>
        </p:nvSpPr>
        <p:spPr>
          <a:xfrm>
            <a:off x="457200" y="251948"/>
            <a:ext cx="8229600" cy="1143000"/>
          </a:xfrm>
        </p:spPr>
        <p:txBody>
          <a:bodyPr/>
          <a:lstStyle>
            <a:lvl1pPr>
              <a:defRPr/>
            </a:lvl1pPr>
            <a:extLst/>
          </a:lstStyle>
          <a:p>
            <a:r>
              <a:rPr lang="tr-TR"/>
              <a:t>Asıl başlık stili için tıklatın</a:t>
            </a:r>
            <a:endParaRPr lang="en-US"/>
          </a:p>
        </p:txBody>
      </p:sp>
      <p:sp>
        <p:nvSpPr>
          <p:cNvPr id="3" name="2 Metin Yer Tutucusu"/>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tr-TR"/>
              <a:t>Asıl metin stillerini düzenlemek için tıklatın</a:t>
            </a:r>
          </a:p>
        </p:txBody>
      </p:sp>
      <p:sp>
        <p:nvSpPr>
          <p:cNvPr id="4" name="3 Metin Yer Tutucusu"/>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tr-TR"/>
              <a:t>Asıl metin stillerini düzenlemek için tıklatın</a:t>
            </a:r>
          </a:p>
        </p:txBody>
      </p:sp>
      <p:sp>
        <p:nvSpPr>
          <p:cNvPr id="5" name="4 İçerik Yer Tutucusu"/>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5 İçerik Yer Tutucusu"/>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9" name="6 Veri Yer Tutucusu">
            <a:extLst>
              <a:ext uri="{FF2B5EF4-FFF2-40B4-BE49-F238E27FC236}">
                <a16:creationId xmlns="" xmlns:a16="http://schemas.microsoft.com/office/drawing/2014/main" id="{5FED31F8-D5E5-430E-B0DC-5223F1B1A5E1}"/>
              </a:ext>
            </a:extLst>
          </p:cNvPr>
          <p:cNvSpPr>
            <a:spLocks noGrp="1"/>
          </p:cNvSpPr>
          <p:nvPr>
            <p:ph type="dt" sz="half" idx="10"/>
          </p:nvPr>
        </p:nvSpPr>
        <p:spPr/>
        <p:txBody>
          <a:bodyPr/>
          <a:lstStyle>
            <a:lvl1pPr>
              <a:defRPr/>
            </a:lvl1pPr>
          </a:lstStyle>
          <a:p>
            <a:pPr>
              <a:defRPr/>
            </a:pPr>
            <a:fld id="{28AC833D-1741-4F01-AF71-3A44E6EDE7C7}" type="datetimeFigureOut">
              <a:rPr lang="tr-TR"/>
              <a:pPr>
                <a:defRPr/>
              </a:pPr>
              <a:t>06.09.2022</a:t>
            </a:fld>
            <a:endParaRPr lang="tr-TR"/>
          </a:p>
        </p:txBody>
      </p:sp>
      <p:sp>
        <p:nvSpPr>
          <p:cNvPr id="10" name="7 Altbilgi Yer Tutucusu">
            <a:extLst>
              <a:ext uri="{FF2B5EF4-FFF2-40B4-BE49-F238E27FC236}">
                <a16:creationId xmlns="" xmlns:a16="http://schemas.microsoft.com/office/drawing/2014/main" id="{6499C5FF-351A-4170-A520-B105862449B7}"/>
              </a:ext>
            </a:extLst>
          </p:cNvPr>
          <p:cNvSpPr>
            <a:spLocks noGrp="1"/>
          </p:cNvSpPr>
          <p:nvPr>
            <p:ph type="ftr" sz="quarter" idx="11"/>
          </p:nvPr>
        </p:nvSpPr>
        <p:spPr/>
        <p:txBody>
          <a:bodyPr/>
          <a:lstStyle>
            <a:lvl1pPr>
              <a:defRPr/>
            </a:lvl1pPr>
          </a:lstStyle>
          <a:p>
            <a:pPr>
              <a:defRPr/>
            </a:pPr>
            <a:endParaRPr lang="tr-TR"/>
          </a:p>
        </p:txBody>
      </p:sp>
      <p:sp>
        <p:nvSpPr>
          <p:cNvPr id="11" name="8 Slayt Numarası Yer Tutucusu">
            <a:extLst>
              <a:ext uri="{FF2B5EF4-FFF2-40B4-BE49-F238E27FC236}">
                <a16:creationId xmlns="" xmlns:a16="http://schemas.microsoft.com/office/drawing/2014/main" id="{96226D52-BC35-4338-867B-C448C778F6DA}"/>
              </a:ext>
            </a:extLst>
          </p:cNvPr>
          <p:cNvSpPr>
            <a:spLocks noGrp="1"/>
          </p:cNvSpPr>
          <p:nvPr>
            <p:ph type="sldNum" sz="quarter" idx="12"/>
          </p:nvPr>
        </p:nvSpPr>
        <p:spPr>
          <a:xfrm>
            <a:off x="8640763" y="6515100"/>
            <a:ext cx="465137" cy="273050"/>
          </a:xfrm>
        </p:spPr>
        <p:txBody>
          <a:bodyPr/>
          <a:lstStyle>
            <a:lvl1pPr>
              <a:defRPr/>
            </a:lvl1pPr>
          </a:lstStyle>
          <a:p>
            <a:fld id="{62CAD809-3AEF-4066-9901-FE593A92A41C}" type="slidenum">
              <a:rPr lang="tr-TR" altLang="tr-TR"/>
              <a:pPr/>
              <a:t>‹#›</a:t>
            </a:fld>
            <a:endParaRPr lang="tr-TR" altLang="tr-TR"/>
          </a:p>
        </p:txBody>
      </p:sp>
    </p:spTree>
    <p:extLst>
      <p:ext uri="{BB962C8B-B14F-4D97-AF65-F5344CB8AC3E}">
        <p14:creationId xmlns="" xmlns:p14="http://schemas.microsoft.com/office/powerpoint/2010/main" val="289123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7 Dikdörtgen">
            <a:extLst>
              <a:ext uri="{FF2B5EF4-FFF2-40B4-BE49-F238E27FC236}">
                <a16:creationId xmlns="" xmlns:a16="http://schemas.microsoft.com/office/drawing/2014/main" id="{26096831-47AE-4CE0-A3A4-36107951B9B6}"/>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Başlık"/>
          <p:cNvSpPr>
            <a:spLocks noGrp="1"/>
          </p:cNvSpPr>
          <p:nvPr>
            <p:ph type="title"/>
          </p:nvPr>
        </p:nvSpPr>
        <p:spPr>
          <a:xfrm>
            <a:off x="457200" y="253218"/>
            <a:ext cx="8229600" cy="1143000"/>
          </a:xfrm>
        </p:spPr>
        <p:txBody>
          <a:bodyPr/>
          <a:lstStyle/>
          <a:p>
            <a:r>
              <a:rPr lang="tr-TR"/>
              <a:t>Asıl başlık stili için tıklatın</a:t>
            </a:r>
            <a:endParaRPr lang="en-US"/>
          </a:p>
        </p:txBody>
      </p:sp>
      <p:sp>
        <p:nvSpPr>
          <p:cNvPr id="4" name="2 Veri Yer Tutucusu">
            <a:extLst>
              <a:ext uri="{FF2B5EF4-FFF2-40B4-BE49-F238E27FC236}">
                <a16:creationId xmlns="" xmlns:a16="http://schemas.microsoft.com/office/drawing/2014/main" id="{6CAE321B-DFC2-4EDF-9B77-2B862B72DEEC}"/>
              </a:ext>
            </a:extLst>
          </p:cNvPr>
          <p:cNvSpPr>
            <a:spLocks noGrp="1"/>
          </p:cNvSpPr>
          <p:nvPr>
            <p:ph type="dt" sz="half" idx="10"/>
          </p:nvPr>
        </p:nvSpPr>
        <p:spPr/>
        <p:txBody>
          <a:bodyPr/>
          <a:lstStyle>
            <a:lvl1pPr>
              <a:defRPr/>
            </a:lvl1pPr>
          </a:lstStyle>
          <a:p>
            <a:pPr>
              <a:defRPr/>
            </a:pPr>
            <a:fld id="{C25B5765-7BDF-4BCD-A896-BFDE3EAD5589}" type="datetimeFigureOut">
              <a:rPr lang="tr-TR"/>
              <a:pPr>
                <a:defRPr/>
              </a:pPr>
              <a:t>06.09.2022</a:t>
            </a:fld>
            <a:endParaRPr lang="tr-TR"/>
          </a:p>
        </p:txBody>
      </p:sp>
      <p:sp>
        <p:nvSpPr>
          <p:cNvPr id="5" name="3 Altbilgi Yer Tutucusu">
            <a:extLst>
              <a:ext uri="{FF2B5EF4-FFF2-40B4-BE49-F238E27FC236}">
                <a16:creationId xmlns="" xmlns:a16="http://schemas.microsoft.com/office/drawing/2014/main" id="{5F04CE80-8056-473D-A3D2-CBF670513732}"/>
              </a:ext>
            </a:extLst>
          </p:cNvPr>
          <p:cNvSpPr>
            <a:spLocks noGrp="1"/>
          </p:cNvSpPr>
          <p:nvPr>
            <p:ph type="ftr" sz="quarter" idx="11"/>
          </p:nvPr>
        </p:nvSpPr>
        <p:spPr/>
        <p:txBody>
          <a:bodyPr/>
          <a:lstStyle>
            <a:lvl1pPr>
              <a:defRPr/>
            </a:lvl1pPr>
          </a:lstStyle>
          <a:p>
            <a:pPr>
              <a:defRPr/>
            </a:pPr>
            <a:endParaRPr lang="tr-TR"/>
          </a:p>
        </p:txBody>
      </p:sp>
      <p:sp>
        <p:nvSpPr>
          <p:cNvPr id="6" name="4 Slayt Numarası Yer Tutucusu">
            <a:extLst>
              <a:ext uri="{FF2B5EF4-FFF2-40B4-BE49-F238E27FC236}">
                <a16:creationId xmlns="" xmlns:a16="http://schemas.microsoft.com/office/drawing/2014/main" id="{1760A3B1-18C8-4A32-BBC0-C55F7582A351}"/>
              </a:ext>
            </a:extLst>
          </p:cNvPr>
          <p:cNvSpPr>
            <a:spLocks noGrp="1"/>
          </p:cNvSpPr>
          <p:nvPr>
            <p:ph type="sldNum" sz="quarter" idx="12"/>
          </p:nvPr>
        </p:nvSpPr>
        <p:spPr/>
        <p:txBody>
          <a:bodyPr/>
          <a:lstStyle>
            <a:lvl1pPr>
              <a:defRPr/>
            </a:lvl1pPr>
          </a:lstStyle>
          <a:p>
            <a:fld id="{CFD1C249-A1F8-4F30-A302-182CFF7A2222}" type="slidenum">
              <a:rPr lang="tr-TR" altLang="tr-TR"/>
              <a:pPr/>
              <a:t>‹#›</a:t>
            </a:fld>
            <a:endParaRPr lang="tr-TR" altLang="tr-TR"/>
          </a:p>
        </p:txBody>
      </p:sp>
    </p:spTree>
    <p:extLst>
      <p:ext uri="{BB962C8B-B14F-4D97-AF65-F5344CB8AC3E}">
        <p14:creationId xmlns="" xmlns:p14="http://schemas.microsoft.com/office/powerpoint/2010/main" val="2917341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2 Altbilgi Yer Tutucusu">
            <a:extLst>
              <a:ext uri="{FF2B5EF4-FFF2-40B4-BE49-F238E27FC236}">
                <a16:creationId xmlns="" xmlns:a16="http://schemas.microsoft.com/office/drawing/2014/main" id="{11C4C1E8-C1ED-407F-AE01-0F61AD750007}"/>
              </a:ext>
            </a:extLst>
          </p:cNvPr>
          <p:cNvSpPr>
            <a:spLocks noGrp="1"/>
          </p:cNvSpPr>
          <p:nvPr>
            <p:ph type="ftr" sz="quarter" idx="10"/>
          </p:nvPr>
        </p:nvSpPr>
        <p:spPr/>
        <p:txBody>
          <a:bodyPr/>
          <a:lstStyle>
            <a:lvl1pPr>
              <a:defRPr/>
            </a:lvl1pPr>
          </a:lstStyle>
          <a:p>
            <a:pPr>
              <a:defRPr/>
            </a:pPr>
            <a:endParaRPr lang="tr-TR"/>
          </a:p>
        </p:txBody>
      </p:sp>
      <p:sp>
        <p:nvSpPr>
          <p:cNvPr id="3" name="13 Veri Yer Tutucusu">
            <a:extLst>
              <a:ext uri="{FF2B5EF4-FFF2-40B4-BE49-F238E27FC236}">
                <a16:creationId xmlns="" xmlns:a16="http://schemas.microsoft.com/office/drawing/2014/main" id="{DB860CE7-DC18-4418-A95E-FF2A051C2D86}"/>
              </a:ext>
            </a:extLst>
          </p:cNvPr>
          <p:cNvSpPr>
            <a:spLocks noGrp="1"/>
          </p:cNvSpPr>
          <p:nvPr>
            <p:ph type="dt" sz="half" idx="11"/>
          </p:nvPr>
        </p:nvSpPr>
        <p:spPr/>
        <p:txBody>
          <a:bodyPr/>
          <a:lstStyle>
            <a:lvl1pPr>
              <a:defRPr/>
            </a:lvl1pPr>
          </a:lstStyle>
          <a:p>
            <a:pPr>
              <a:defRPr/>
            </a:pPr>
            <a:fld id="{14869F7C-0EAA-491C-9A5E-E1110120D274}" type="datetimeFigureOut">
              <a:rPr lang="tr-TR"/>
              <a:pPr>
                <a:defRPr/>
              </a:pPr>
              <a:t>06.09.2022</a:t>
            </a:fld>
            <a:endParaRPr lang="tr-TR"/>
          </a:p>
        </p:txBody>
      </p:sp>
      <p:sp>
        <p:nvSpPr>
          <p:cNvPr id="4" name="22 Slayt Numarası Yer Tutucusu">
            <a:extLst>
              <a:ext uri="{FF2B5EF4-FFF2-40B4-BE49-F238E27FC236}">
                <a16:creationId xmlns="" xmlns:a16="http://schemas.microsoft.com/office/drawing/2014/main" id="{9C74B3B4-2DF3-40F7-B91C-05B1A4769280}"/>
              </a:ext>
            </a:extLst>
          </p:cNvPr>
          <p:cNvSpPr>
            <a:spLocks noGrp="1"/>
          </p:cNvSpPr>
          <p:nvPr>
            <p:ph type="sldNum" sz="quarter" idx="12"/>
          </p:nvPr>
        </p:nvSpPr>
        <p:spPr/>
        <p:txBody>
          <a:bodyPr/>
          <a:lstStyle>
            <a:lvl1pPr>
              <a:defRPr/>
            </a:lvl1pPr>
          </a:lstStyle>
          <a:p>
            <a:fld id="{0319C039-97E6-4EE3-A014-697B874CF70D}" type="slidenum">
              <a:rPr lang="tr-TR" altLang="tr-TR"/>
              <a:pPr/>
              <a:t>‹#›</a:t>
            </a:fld>
            <a:endParaRPr lang="tr-TR" altLang="tr-TR"/>
          </a:p>
        </p:txBody>
      </p:sp>
    </p:spTree>
    <p:extLst>
      <p:ext uri="{BB962C8B-B14F-4D97-AF65-F5344CB8AC3E}">
        <p14:creationId xmlns="" xmlns:p14="http://schemas.microsoft.com/office/powerpoint/2010/main" val="748639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Pr>
        <a:solidFill>
          <a:schemeClr val="bg2"/>
        </a:solidFill>
        <a:effectLst/>
      </p:bgPr>
    </p:bg>
    <p:spTree>
      <p:nvGrpSpPr>
        <p:cNvPr id="1" name=""/>
        <p:cNvGrpSpPr/>
        <p:nvPr/>
      </p:nvGrpSpPr>
      <p:grpSpPr>
        <a:xfrm>
          <a:off x="0" y="0"/>
          <a:ext cx="0" cy="0"/>
          <a:chOff x="0" y="0"/>
          <a:chExt cx="0" cy="0"/>
        </a:xfrm>
      </p:grpSpPr>
      <p:sp>
        <p:nvSpPr>
          <p:cNvPr id="5" name="7 Dikdörtgen">
            <a:extLst>
              <a:ext uri="{FF2B5EF4-FFF2-40B4-BE49-F238E27FC236}">
                <a16:creationId xmlns="" xmlns:a16="http://schemas.microsoft.com/office/drawing/2014/main" id="{76D6FE0F-0606-4E62-8025-628814CB194E}"/>
              </a:ext>
            </a:extLst>
          </p:cNvPr>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Başlık"/>
          <p:cNvSpPr>
            <a:spLocks noGrp="1"/>
          </p:cNvSpPr>
          <p:nvPr>
            <p:ph type="title"/>
          </p:nvPr>
        </p:nvSpPr>
        <p:spPr>
          <a:xfrm>
            <a:off x="4963136" y="304800"/>
            <a:ext cx="3931920" cy="762000"/>
          </a:xfrm>
        </p:spPr>
        <p:txBody>
          <a:bodyPr/>
          <a:lstStyle>
            <a:lvl1pPr marL="0" algn="r">
              <a:buNone/>
              <a:defRPr sz="2000" b="1"/>
            </a:lvl1pPr>
            <a:extLst/>
          </a:lstStyle>
          <a:p>
            <a:r>
              <a:rPr lang="tr-TR"/>
              <a:t>Asıl başlık stili için tıklatın</a:t>
            </a:r>
            <a:endParaRPr lang="en-US"/>
          </a:p>
        </p:txBody>
      </p:sp>
      <p:sp>
        <p:nvSpPr>
          <p:cNvPr id="3" name="2 Metin Yer Tutucusu"/>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tr-TR"/>
              <a:t>Asıl metin stillerini düzenlemek için tıklatın</a:t>
            </a:r>
          </a:p>
        </p:txBody>
      </p:sp>
      <p:sp>
        <p:nvSpPr>
          <p:cNvPr id="4" name="3 İçerik Yer Tutucusu"/>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8 Veri Yer Tutucusu">
            <a:extLst>
              <a:ext uri="{FF2B5EF4-FFF2-40B4-BE49-F238E27FC236}">
                <a16:creationId xmlns="" xmlns:a16="http://schemas.microsoft.com/office/drawing/2014/main" id="{470987B0-E85D-4B79-90E9-2CEE57A92FEA}"/>
              </a:ext>
            </a:extLst>
          </p:cNvPr>
          <p:cNvSpPr>
            <a:spLocks noGrp="1"/>
          </p:cNvSpPr>
          <p:nvPr>
            <p:ph type="dt" sz="half" idx="10"/>
          </p:nvPr>
        </p:nvSpPr>
        <p:spPr>
          <a:xfrm>
            <a:off x="5562600" y="6513513"/>
            <a:ext cx="3001963" cy="274637"/>
          </a:xfrm>
        </p:spPr>
        <p:txBody>
          <a:bodyPr vert="horz" rtlCol="0"/>
          <a:lstStyle>
            <a:lvl1pPr>
              <a:defRPr/>
            </a:lvl1pPr>
          </a:lstStyle>
          <a:p>
            <a:pPr>
              <a:defRPr/>
            </a:pPr>
            <a:fld id="{CD93EDF7-D69D-4D13-85AA-B2B398C461B5}" type="datetimeFigureOut">
              <a:rPr lang="tr-TR"/>
              <a:pPr>
                <a:defRPr/>
              </a:pPr>
              <a:t>06.09.2022</a:t>
            </a:fld>
            <a:endParaRPr lang="tr-TR"/>
          </a:p>
        </p:txBody>
      </p:sp>
      <p:sp>
        <p:nvSpPr>
          <p:cNvPr id="7" name="9 Slayt Numarası Yer Tutucusu">
            <a:extLst>
              <a:ext uri="{FF2B5EF4-FFF2-40B4-BE49-F238E27FC236}">
                <a16:creationId xmlns="" xmlns:a16="http://schemas.microsoft.com/office/drawing/2014/main" id="{8BA29A61-FEF2-4CDB-9A5B-4CBC88C38CDB}"/>
              </a:ext>
            </a:extLst>
          </p:cNvPr>
          <p:cNvSpPr>
            <a:spLocks noGrp="1"/>
          </p:cNvSpPr>
          <p:nvPr>
            <p:ph type="sldNum" sz="quarter" idx="11"/>
          </p:nvPr>
        </p:nvSpPr>
        <p:spPr>
          <a:xfrm>
            <a:off x="8639175" y="6513513"/>
            <a:ext cx="463550" cy="274637"/>
          </a:xfrm>
        </p:spPr>
        <p:txBody>
          <a:bodyPr/>
          <a:lstStyle>
            <a:lvl1pPr>
              <a:defRPr/>
            </a:lvl1pPr>
          </a:lstStyle>
          <a:p>
            <a:fld id="{97C725AD-82CC-4240-A09B-44D1FC335D78}" type="slidenum">
              <a:rPr lang="tr-TR" altLang="tr-TR"/>
              <a:pPr/>
              <a:t>‹#›</a:t>
            </a:fld>
            <a:endParaRPr lang="tr-TR" altLang="tr-TR"/>
          </a:p>
        </p:txBody>
      </p:sp>
      <p:sp>
        <p:nvSpPr>
          <p:cNvPr id="8" name="10 Altbilgi Yer Tutucusu">
            <a:extLst>
              <a:ext uri="{FF2B5EF4-FFF2-40B4-BE49-F238E27FC236}">
                <a16:creationId xmlns="" xmlns:a16="http://schemas.microsoft.com/office/drawing/2014/main" id="{AD8FA03D-2DF6-405E-B87B-A327E43E9155}"/>
              </a:ext>
            </a:extLst>
          </p:cNvPr>
          <p:cNvSpPr>
            <a:spLocks noGrp="1"/>
          </p:cNvSpPr>
          <p:nvPr>
            <p:ph type="ftr" sz="quarter" idx="12"/>
          </p:nvPr>
        </p:nvSpPr>
        <p:spPr>
          <a:xfrm>
            <a:off x="1600200" y="6513513"/>
            <a:ext cx="3906838" cy="274637"/>
          </a:xfrm>
        </p:spPr>
        <p:txBody>
          <a:bodyPr vert="horz" rtlCol="0"/>
          <a:lstStyle>
            <a:lvl1pPr>
              <a:defRPr/>
            </a:lvl1pPr>
          </a:lstStyle>
          <a:p>
            <a:pPr>
              <a:defRPr/>
            </a:pPr>
            <a:endParaRPr lang="tr-TR"/>
          </a:p>
        </p:txBody>
      </p:sp>
    </p:spTree>
    <p:extLst>
      <p:ext uri="{BB962C8B-B14F-4D97-AF65-F5344CB8AC3E}">
        <p14:creationId xmlns="" xmlns:p14="http://schemas.microsoft.com/office/powerpoint/2010/main" val="146930938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3040443" y="4724400"/>
            <a:ext cx="5486400" cy="664536"/>
          </a:xfrm>
        </p:spPr>
        <p:txBody>
          <a:bodyPr/>
          <a:lstStyle>
            <a:lvl1pPr marL="0" algn="r">
              <a:buNone/>
              <a:defRPr sz="2000" b="1"/>
            </a:lvl1pPr>
            <a:extLst/>
          </a:lstStyle>
          <a:p>
            <a:r>
              <a:rPr lang="tr-TR"/>
              <a:t>Asıl başlık stili için tıklatın</a:t>
            </a:r>
            <a:endParaRPr lang="en-US"/>
          </a:p>
        </p:txBody>
      </p:sp>
      <p:sp>
        <p:nvSpPr>
          <p:cNvPr id="4" name="3 Metin Yer Tutucusu"/>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tr-TR"/>
              <a:t>Asıl metin stillerini düzenlemek için tıklatın</a:t>
            </a:r>
          </a:p>
        </p:txBody>
      </p:sp>
      <p:sp>
        <p:nvSpPr>
          <p:cNvPr id="13" name="12 Resim Yer Tutucusu"/>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tr-TR" noProof="0"/>
              <a:t>Resim eklemek için simgeyi tıklatın</a:t>
            </a:r>
            <a:endParaRPr lang="en-US" noProof="0" dirty="0"/>
          </a:p>
        </p:txBody>
      </p:sp>
      <p:sp>
        <p:nvSpPr>
          <p:cNvPr id="5" name="7 Veri Yer Tutucusu">
            <a:extLst>
              <a:ext uri="{FF2B5EF4-FFF2-40B4-BE49-F238E27FC236}">
                <a16:creationId xmlns="" xmlns:a16="http://schemas.microsoft.com/office/drawing/2014/main" id="{4E0EAE28-D712-4D49-A935-EC407F0342B4}"/>
              </a:ext>
            </a:extLst>
          </p:cNvPr>
          <p:cNvSpPr>
            <a:spLocks noGrp="1"/>
          </p:cNvSpPr>
          <p:nvPr>
            <p:ph type="dt" sz="half" idx="10"/>
          </p:nvPr>
        </p:nvSpPr>
        <p:spPr>
          <a:xfrm>
            <a:off x="5562600" y="6508750"/>
            <a:ext cx="3001963" cy="274638"/>
          </a:xfrm>
        </p:spPr>
        <p:txBody>
          <a:bodyPr vert="horz" rtlCol="0"/>
          <a:lstStyle>
            <a:lvl1pPr>
              <a:defRPr/>
            </a:lvl1pPr>
          </a:lstStyle>
          <a:p>
            <a:pPr>
              <a:defRPr/>
            </a:pPr>
            <a:fld id="{6B301E8F-46EF-44FA-BF58-7DF738275CD0}" type="datetimeFigureOut">
              <a:rPr lang="tr-TR"/>
              <a:pPr>
                <a:defRPr/>
              </a:pPr>
              <a:t>06.09.2022</a:t>
            </a:fld>
            <a:endParaRPr lang="tr-TR"/>
          </a:p>
        </p:txBody>
      </p:sp>
      <p:sp>
        <p:nvSpPr>
          <p:cNvPr id="6" name="8 Slayt Numarası Yer Tutucusu">
            <a:extLst>
              <a:ext uri="{FF2B5EF4-FFF2-40B4-BE49-F238E27FC236}">
                <a16:creationId xmlns="" xmlns:a16="http://schemas.microsoft.com/office/drawing/2014/main" id="{268A8EE4-03A7-4B3A-A9A5-A38089788772}"/>
              </a:ext>
            </a:extLst>
          </p:cNvPr>
          <p:cNvSpPr>
            <a:spLocks noGrp="1"/>
          </p:cNvSpPr>
          <p:nvPr>
            <p:ph type="sldNum" sz="quarter" idx="11"/>
          </p:nvPr>
        </p:nvSpPr>
        <p:spPr>
          <a:xfrm>
            <a:off x="8639175" y="6508750"/>
            <a:ext cx="463550" cy="274638"/>
          </a:xfrm>
        </p:spPr>
        <p:txBody>
          <a:bodyPr/>
          <a:lstStyle>
            <a:lvl1pPr>
              <a:defRPr/>
            </a:lvl1pPr>
          </a:lstStyle>
          <a:p>
            <a:fld id="{D01ADA13-CAC8-4152-8CBF-680C8CB0E1FB}" type="slidenum">
              <a:rPr lang="tr-TR" altLang="tr-TR"/>
              <a:pPr/>
              <a:t>‹#›</a:t>
            </a:fld>
            <a:endParaRPr lang="tr-TR" altLang="tr-TR"/>
          </a:p>
        </p:txBody>
      </p:sp>
      <p:sp>
        <p:nvSpPr>
          <p:cNvPr id="7" name="9 Altbilgi Yer Tutucusu">
            <a:extLst>
              <a:ext uri="{FF2B5EF4-FFF2-40B4-BE49-F238E27FC236}">
                <a16:creationId xmlns="" xmlns:a16="http://schemas.microsoft.com/office/drawing/2014/main" id="{658E56DD-5AAC-47F8-B290-30943A337B6C}"/>
              </a:ext>
            </a:extLst>
          </p:cNvPr>
          <p:cNvSpPr>
            <a:spLocks noGrp="1"/>
          </p:cNvSpPr>
          <p:nvPr>
            <p:ph type="ftr" sz="quarter" idx="12"/>
          </p:nvPr>
        </p:nvSpPr>
        <p:spPr>
          <a:xfrm>
            <a:off x="1600200" y="6508750"/>
            <a:ext cx="3906838" cy="274638"/>
          </a:xfrm>
        </p:spPr>
        <p:txBody>
          <a:bodyPr vert="horz" rtlCol="0"/>
          <a:lstStyle>
            <a:lvl1pPr>
              <a:defRPr/>
            </a:lvl1pPr>
          </a:lstStyle>
          <a:p>
            <a:pPr>
              <a:defRPr/>
            </a:pPr>
            <a:endParaRPr lang="tr-TR"/>
          </a:p>
        </p:txBody>
      </p:sp>
    </p:spTree>
    <p:extLst>
      <p:ext uri="{BB962C8B-B14F-4D97-AF65-F5344CB8AC3E}">
        <p14:creationId xmlns="" xmlns:p14="http://schemas.microsoft.com/office/powerpoint/2010/main" val="3071452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6 Yuvarlatılmış Çapraz Köşeli Dikdörtgen">
            <a:extLst>
              <a:ext uri="{FF2B5EF4-FFF2-40B4-BE49-F238E27FC236}">
                <a16:creationId xmlns="" xmlns:a16="http://schemas.microsoft.com/office/drawing/2014/main" id="{83B943EA-0AD5-4E39-9E5C-A530BC692655}"/>
              </a:ext>
            </a:extLst>
          </p:cNvPr>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2 Altbilgi Yer Tutucusu">
            <a:extLst>
              <a:ext uri="{FF2B5EF4-FFF2-40B4-BE49-F238E27FC236}">
                <a16:creationId xmlns="" xmlns:a16="http://schemas.microsoft.com/office/drawing/2014/main" id="{C04C232C-05DE-457D-BEFC-076C1B4124FE}"/>
              </a:ext>
            </a:extLst>
          </p:cNvPr>
          <p:cNvSpPr>
            <a:spLocks noGrp="1"/>
          </p:cNvSpPr>
          <p:nvPr>
            <p:ph type="ftr" sz="quarter" idx="3"/>
          </p:nvPr>
        </p:nvSpPr>
        <p:spPr>
          <a:xfrm>
            <a:off x="1295400" y="6400800"/>
            <a:ext cx="4211638" cy="274638"/>
          </a:xfrm>
          <a:prstGeom prst="rect">
            <a:avLst/>
          </a:prstGeom>
        </p:spPr>
        <p:txBody>
          <a:bodyPr/>
          <a:lstStyle>
            <a:lvl1pPr algn="r" eaLnBrk="1" fontAlgn="auto" latinLnBrk="0" hangingPunct="1">
              <a:spcBef>
                <a:spcPts val="0"/>
              </a:spcBef>
              <a:spcAft>
                <a:spcPts val="0"/>
              </a:spcAft>
              <a:defRPr kumimoji="0" sz="1300">
                <a:solidFill>
                  <a:schemeClr val="bg2">
                    <a:tint val="60000"/>
                    <a:satMod val="155000"/>
                  </a:schemeClr>
                </a:solidFill>
                <a:latin typeface="+mn-lt"/>
                <a:cs typeface="+mn-cs"/>
              </a:defRPr>
            </a:lvl1pPr>
            <a:extLst/>
          </a:lstStyle>
          <a:p>
            <a:pPr>
              <a:defRPr/>
            </a:pPr>
            <a:endParaRPr lang="tr-TR"/>
          </a:p>
        </p:txBody>
      </p:sp>
      <p:sp>
        <p:nvSpPr>
          <p:cNvPr id="14" name="13 Veri Yer Tutucusu">
            <a:extLst>
              <a:ext uri="{FF2B5EF4-FFF2-40B4-BE49-F238E27FC236}">
                <a16:creationId xmlns="" xmlns:a16="http://schemas.microsoft.com/office/drawing/2014/main" id="{07B0FA98-4A61-47BF-8E2B-8CA71ACAFB75}"/>
              </a:ext>
            </a:extLst>
          </p:cNvPr>
          <p:cNvSpPr>
            <a:spLocks noGrp="1"/>
          </p:cNvSpPr>
          <p:nvPr>
            <p:ph type="dt" sz="half" idx="2"/>
          </p:nvPr>
        </p:nvSpPr>
        <p:spPr>
          <a:xfrm>
            <a:off x="5562600" y="6400800"/>
            <a:ext cx="3001963" cy="274638"/>
          </a:xfrm>
          <a:prstGeom prst="rect">
            <a:avLst/>
          </a:prstGeom>
        </p:spPr>
        <p:txBody>
          <a:bodyPr/>
          <a:lstStyle>
            <a:lvl1pPr algn="l" eaLnBrk="1" fontAlgn="auto" latinLnBrk="0" hangingPunct="1">
              <a:spcBef>
                <a:spcPts val="0"/>
              </a:spcBef>
              <a:spcAft>
                <a:spcPts val="0"/>
              </a:spcAft>
              <a:defRPr kumimoji="0" sz="1300" smtClean="0">
                <a:solidFill>
                  <a:schemeClr val="bg2">
                    <a:tint val="60000"/>
                    <a:satMod val="155000"/>
                  </a:schemeClr>
                </a:solidFill>
                <a:latin typeface="+mn-lt"/>
                <a:cs typeface="+mn-cs"/>
              </a:defRPr>
            </a:lvl1pPr>
            <a:extLst/>
          </a:lstStyle>
          <a:p>
            <a:pPr>
              <a:defRPr/>
            </a:pPr>
            <a:fld id="{8935B2D1-7551-4B45-859F-F1D2A95F830E}" type="datetimeFigureOut">
              <a:rPr lang="tr-TR"/>
              <a:pPr>
                <a:defRPr/>
              </a:pPr>
              <a:t>06.09.2022</a:t>
            </a:fld>
            <a:endParaRPr lang="tr-TR"/>
          </a:p>
        </p:txBody>
      </p:sp>
      <p:sp>
        <p:nvSpPr>
          <p:cNvPr id="23" name="22 Slayt Numarası Yer Tutucusu">
            <a:extLst>
              <a:ext uri="{FF2B5EF4-FFF2-40B4-BE49-F238E27FC236}">
                <a16:creationId xmlns="" xmlns:a16="http://schemas.microsoft.com/office/drawing/2014/main" id="{4FDC7565-323B-4121-9F4C-A4AA005795C7}"/>
              </a:ext>
            </a:extLst>
          </p:cNvPr>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DFE0D4"/>
                </a:solidFill>
                <a:latin typeface="Rockwell" panose="02060603020205020403" pitchFamily="18" charset="0"/>
              </a:defRPr>
            </a:lvl1pPr>
          </a:lstStyle>
          <a:p>
            <a:fld id="{6EA4534F-29CA-48BE-8F62-6FEDA12002F9}" type="slidenum">
              <a:rPr lang="tr-TR" altLang="tr-TR"/>
              <a:pPr/>
              <a:t>‹#›</a:t>
            </a:fld>
            <a:endParaRPr lang="tr-TR" altLang="tr-TR"/>
          </a:p>
        </p:txBody>
      </p:sp>
      <p:sp>
        <p:nvSpPr>
          <p:cNvPr id="22" name="21 Başlık Yer Tutucusu">
            <a:extLst>
              <a:ext uri="{FF2B5EF4-FFF2-40B4-BE49-F238E27FC236}">
                <a16:creationId xmlns="" xmlns:a16="http://schemas.microsoft.com/office/drawing/2014/main" id="{896DB913-6F39-4AB9-B545-0A09BBCE1491}"/>
              </a:ext>
            </a:extLst>
          </p:cNvPr>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tr-TR"/>
              <a:t>Asıl başlık stili için tıklatın</a:t>
            </a:r>
            <a:endParaRPr lang="en-US"/>
          </a:p>
        </p:txBody>
      </p:sp>
      <p:sp>
        <p:nvSpPr>
          <p:cNvPr id="1033" name="12 Metin Yer Tutucusu">
            <a:extLst>
              <a:ext uri="{FF2B5EF4-FFF2-40B4-BE49-F238E27FC236}">
                <a16:creationId xmlns="" xmlns:a16="http://schemas.microsoft.com/office/drawing/2014/main" id="{AABF6C0D-597D-476E-89E9-761F0FE464D0}"/>
              </a:ext>
            </a:extLst>
          </p:cNvPr>
          <p:cNvSpPr>
            <a:spLocks noGrp="1"/>
          </p:cNvSpPr>
          <p:nvPr>
            <p:ph type="body" idx="1"/>
          </p:nvPr>
        </p:nvSpPr>
        <p:spPr bwMode="auto">
          <a:xfrm>
            <a:off x="457200" y="1646238"/>
            <a:ext cx="8229600"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Tree>
  </p:cSld>
  <p:clrMap bg1="dk1" tx1="lt1" bg2="dk2"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76" r:id="rId7"/>
    <p:sldLayoutId id="2147483785" r:id="rId8"/>
    <p:sldLayoutId id="2147483786" r:id="rId9"/>
    <p:sldLayoutId id="2147483777" r:id="rId10"/>
    <p:sldLayoutId id="2147483778" r:id="rId11"/>
  </p:sldLayoutIdLst>
  <p:txStyles>
    <p:titleStyle>
      <a:lvl1pPr marL="53975" indent="-53975" algn="r" rtl="0" fontAlgn="base">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fontAlgn="base">
        <a:spcBef>
          <a:spcPct val="0"/>
        </a:spcBef>
        <a:spcAft>
          <a:spcPct val="0"/>
        </a:spcAft>
        <a:defRPr sz="4600">
          <a:solidFill>
            <a:srgbClr val="E7EACB"/>
          </a:solidFill>
          <a:latin typeface="Rockwell" panose="02060603020205020403" pitchFamily="18" charset="0"/>
        </a:defRPr>
      </a:lvl2pPr>
      <a:lvl3pPr marL="53975" indent="-53975" algn="r" rtl="0" fontAlgn="base">
        <a:spcBef>
          <a:spcPct val="0"/>
        </a:spcBef>
        <a:spcAft>
          <a:spcPct val="0"/>
        </a:spcAft>
        <a:defRPr sz="4600">
          <a:solidFill>
            <a:srgbClr val="E7EACB"/>
          </a:solidFill>
          <a:latin typeface="Rockwell" panose="02060603020205020403" pitchFamily="18" charset="0"/>
        </a:defRPr>
      </a:lvl3pPr>
      <a:lvl4pPr marL="53975" indent="-53975" algn="r" rtl="0" fontAlgn="base">
        <a:spcBef>
          <a:spcPct val="0"/>
        </a:spcBef>
        <a:spcAft>
          <a:spcPct val="0"/>
        </a:spcAft>
        <a:defRPr sz="4600">
          <a:solidFill>
            <a:srgbClr val="E7EACB"/>
          </a:solidFill>
          <a:latin typeface="Rockwell" panose="02060603020205020403" pitchFamily="18" charset="0"/>
        </a:defRPr>
      </a:lvl4pPr>
      <a:lvl5pPr marL="53975" indent="-53975" algn="r" rtl="0" fontAlgn="base">
        <a:spcBef>
          <a:spcPct val="0"/>
        </a:spcBef>
        <a:spcAft>
          <a:spcPct val="0"/>
        </a:spcAft>
        <a:defRPr sz="4600">
          <a:solidFill>
            <a:srgbClr val="E7EACB"/>
          </a:solidFill>
          <a:latin typeface="Rockwell" panose="02060603020205020403" pitchFamily="18" charset="0"/>
        </a:defRPr>
      </a:lvl5pPr>
      <a:lvl6pPr marL="511175" indent="-53975" algn="r" rtl="0" fontAlgn="base">
        <a:spcBef>
          <a:spcPct val="0"/>
        </a:spcBef>
        <a:spcAft>
          <a:spcPct val="0"/>
        </a:spcAft>
        <a:defRPr sz="4600">
          <a:solidFill>
            <a:srgbClr val="E7EACB"/>
          </a:solidFill>
          <a:latin typeface="Rockwell" panose="02060603020205020403" pitchFamily="18" charset="0"/>
        </a:defRPr>
      </a:lvl6pPr>
      <a:lvl7pPr marL="968375" indent="-53975" algn="r" rtl="0" fontAlgn="base">
        <a:spcBef>
          <a:spcPct val="0"/>
        </a:spcBef>
        <a:spcAft>
          <a:spcPct val="0"/>
        </a:spcAft>
        <a:defRPr sz="4600">
          <a:solidFill>
            <a:srgbClr val="E7EACB"/>
          </a:solidFill>
          <a:latin typeface="Rockwell" panose="02060603020205020403" pitchFamily="18" charset="0"/>
        </a:defRPr>
      </a:lvl7pPr>
      <a:lvl8pPr marL="1425575" indent="-53975" algn="r" rtl="0" fontAlgn="base">
        <a:spcBef>
          <a:spcPct val="0"/>
        </a:spcBef>
        <a:spcAft>
          <a:spcPct val="0"/>
        </a:spcAft>
        <a:defRPr sz="4600">
          <a:solidFill>
            <a:srgbClr val="E7EACB"/>
          </a:solidFill>
          <a:latin typeface="Rockwell" panose="02060603020205020403" pitchFamily="18" charset="0"/>
        </a:defRPr>
      </a:lvl8pPr>
      <a:lvl9pPr marL="1882775" indent="-53975" algn="r" rtl="0" fontAlgn="base">
        <a:spcBef>
          <a:spcPct val="0"/>
        </a:spcBef>
        <a:spcAft>
          <a:spcPct val="0"/>
        </a:spcAft>
        <a:defRPr sz="4600">
          <a:solidFill>
            <a:srgbClr val="E7EACB"/>
          </a:solidFill>
          <a:latin typeface="Rockwell" panose="02060603020205020403" pitchFamily="18" charset="0"/>
        </a:defRPr>
      </a:lvl9pPr>
      <a:extLst/>
    </p:titleStyle>
    <p:bodyStyle>
      <a:lvl1pPr marL="292100" indent="-292100" algn="l" rtl="0" fontAlgn="base">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fontAlgn="base">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fontAlgn="base">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fontAlgn="base">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fontAlgn="base">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a:extLst>
              <a:ext uri="{FF2B5EF4-FFF2-40B4-BE49-F238E27FC236}">
                <a16:creationId xmlns="" xmlns:a16="http://schemas.microsoft.com/office/drawing/2014/main" id="{22C01637-EE40-4E7B-9015-45D5F3BC6925}"/>
              </a:ext>
            </a:extLst>
          </p:cNvPr>
          <p:cNvSpPr>
            <a:spLocks noGrp="1"/>
          </p:cNvSpPr>
          <p:nvPr>
            <p:ph type="title"/>
          </p:nvPr>
        </p:nvSpPr>
        <p:spPr>
          <a:xfrm>
            <a:off x="357158" y="274638"/>
            <a:ext cx="8429684" cy="654032"/>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marL="54864" indent="0" algn="ctr" fontAlgn="auto">
              <a:spcAft>
                <a:spcPts val="0"/>
              </a:spcAft>
              <a:defRPr/>
            </a:pPr>
            <a:r>
              <a:rPr lang="tr-TR" sz="4000" b="1" dirty="0">
                <a:solidFill>
                  <a:schemeClr val="tx2">
                    <a:lumMod val="60000"/>
                    <a:lumOff val="40000"/>
                  </a:schemeClr>
                </a:solidFill>
              </a:rPr>
              <a:t>YAYGIN EĞİTİM</a:t>
            </a:r>
          </a:p>
        </p:txBody>
      </p:sp>
      <p:sp>
        <p:nvSpPr>
          <p:cNvPr id="6" name="Text Box 7">
            <a:extLst>
              <a:ext uri="{FF2B5EF4-FFF2-40B4-BE49-F238E27FC236}">
                <a16:creationId xmlns="" xmlns:a16="http://schemas.microsoft.com/office/drawing/2014/main" id="{9FB69C9F-2566-4B74-9E99-C5828A14EE2E}"/>
              </a:ext>
            </a:extLst>
          </p:cNvPr>
          <p:cNvSpPr txBox="1">
            <a:spLocks noGrp="1" noChangeArrowheads="1"/>
          </p:cNvSpPr>
          <p:nvPr>
            <p:ph idx="1"/>
          </p:nvPr>
        </p:nvSpPr>
        <p:spPr>
          <a:xfrm>
            <a:off x="428625" y="857250"/>
            <a:ext cx="8358188" cy="5694363"/>
          </a:xfrm>
          <a:ln>
            <a:headEnd/>
            <a:tailEnd/>
          </a:ln>
          <a:extLst/>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buFont typeface="Wingdings 2"/>
              <a:buChar char=""/>
              <a:defRPr/>
            </a:pPr>
            <a:r>
              <a:rPr lang="tr-TR" sz="2800" dirty="0">
                <a:solidFill>
                  <a:srgbClr val="800080"/>
                </a:solidFill>
                <a:effectLst>
                  <a:outerShdw blurRad="38100" dist="38100" dir="2700000" algn="tl">
                    <a:srgbClr val="000000"/>
                  </a:outerShdw>
                </a:effectLst>
                <a:latin typeface="Arial" pitchFamily="34" charset="0"/>
                <a:cs typeface="Arial" pitchFamily="34" charset="0"/>
              </a:rPr>
              <a:t>Yaygın Eğitim</a:t>
            </a:r>
            <a:r>
              <a:rPr lang="tr-TR" sz="2800" dirty="0">
                <a:effectLst>
                  <a:outerShdw blurRad="38100" dist="38100" dir="2700000" algn="tl">
                    <a:srgbClr val="FFFFFF"/>
                  </a:outerShdw>
                </a:effectLst>
                <a:latin typeface="Arial" pitchFamily="34" charset="0"/>
                <a:cs typeface="Arial" pitchFamily="34" charset="0"/>
              </a:rPr>
              <a:t>:</a:t>
            </a:r>
            <a:r>
              <a:rPr lang="tr-TR" sz="2800" dirty="0">
                <a:latin typeface="Arial" pitchFamily="34" charset="0"/>
                <a:cs typeface="Arial" pitchFamily="34" charset="0"/>
              </a:rPr>
              <a:t> </a:t>
            </a:r>
          </a:p>
          <a:p>
            <a:pPr fontAlgn="auto">
              <a:spcBef>
                <a:spcPts val="0"/>
              </a:spcBef>
              <a:spcAft>
                <a:spcPts val="0"/>
              </a:spcAft>
              <a:buFont typeface="Wingdings 2"/>
              <a:buChar char=""/>
              <a:defRPr/>
            </a:pPr>
            <a:r>
              <a:rPr lang="tr-TR" sz="2400" dirty="0"/>
              <a:t>Örgün eğitim sistemine</a:t>
            </a:r>
          </a:p>
          <a:p>
            <a:pPr fontAlgn="auto">
              <a:spcBef>
                <a:spcPts val="0"/>
              </a:spcBef>
              <a:spcAft>
                <a:spcPts val="0"/>
              </a:spcAft>
              <a:buFont typeface="Wingdings" pitchFamily="2" charset="2"/>
              <a:buChar char="ü"/>
              <a:defRPr/>
            </a:pPr>
            <a:r>
              <a:rPr lang="tr-TR" sz="2400" u="sng" dirty="0"/>
              <a:t>hiç girmemiş</a:t>
            </a:r>
            <a:r>
              <a:rPr lang="tr-TR" sz="2400" dirty="0"/>
              <a:t> </a:t>
            </a:r>
          </a:p>
          <a:p>
            <a:pPr fontAlgn="auto">
              <a:spcBef>
                <a:spcPts val="0"/>
              </a:spcBef>
              <a:spcAft>
                <a:spcPts val="0"/>
              </a:spcAft>
              <a:buFont typeface="Wingdings" pitchFamily="2" charset="2"/>
              <a:buChar char="ü"/>
              <a:defRPr/>
            </a:pPr>
            <a:r>
              <a:rPr lang="tr-TR" sz="2400" dirty="0"/>
              <a:t> veya herhangi bir kademesinden </a:t>
            </a:r>
            <a:r>
              <a:rPr lang="tr-TR" sz="2400" u="sng" dirty="0"/>
              <a:t>ayrılmış</a:t>
            </a:r>
            <a:r>
              <a:rPr lang="tr-TR" sz="2400" dirty="0"/>
              <a:t> ,</a:t>
            </a:r>
          </a:p>
          <a:p>
            <a:pPr fontAlgn="auto">
              <a:spcBef>
                <a:spcPts val="0"/>
              </a:spcBef>
              <a:spcAft>
                <a:spcPts val="0"/>
              </a:spcAft>
              <a:buFont typeface="Wingdings" pitchFamily="2" charset="2"/>
              <a:buChar char="ü"/>
              <a:defRPr/>
            </a:pPr>
            <a:r>
              <a:rPr lang="tr-TR" sz="2400" u="sng" dirty="0"/>
              <a:t>devam eden</a:t>
            </a:r>
            <a:r>
              <a:rPr lang="tr-TR" sz="2400" dirty="0"/>
              <a:t> ,</a:t>
            </a:r>
          </a:p>
          <a:p>
            <a:pPr fontAlgn="auto">
              <a:spcBef>
                <a:spcPts val="0"/>
              </a:spcBef>
              <a:spcAft>
                <a:spcPts val="0"/>
              </a:spcAft>
              <a:buFont typeface="Wingdings" pitchFamily="2" charset="2"/>
              <a:buChar char="ü"/>
              <a:defRPr/>
            </a:pPr>
            <a:r>
              <a:rPr lang="tr-TR" sz="2400" u="sng" dirty="0"/>
              <a:t>mezun</a:t>
            </a:r>
            <a:r>
              <a:rPr lang="tr-TR" sz="2400" dirty="0"/>
              <a:t> olmuş, </a:t>
            </a:r>
          </a:p>
          <a:p>
            <a:pPr fontAlgn="auto">
              <a:spcBef>
                <a:spcPts val="0"/>
              </a:spcBef>
              <a:spcAft>
                <a:spcPts val="0"/>
              </a:spcAft>
              <a:buFont typeface="Wingdings 2"/>
              <a:buNone/>
              <a:defRPr/>
            </a:pPr>
            <a:r>
              <a:rPr lang="tr-TR" sz="2400" dirty="0"/>
              <a:t>     bireylere yönelik olarak, örgün eğitimin yanında veya dışında düzenlenen her türlü eğitimdir.</a:t>
            </a:r>
          </a:p>
          <a:p>
            <a:pPr fontAlgn="auto">
              <a:spcBef>
                <a:spcPts val="0"/>
              </a:spcBef>
              <a:spcAft>
                <a:spcPts val="0"/>
              </a:spcAft>
              <a:buFont typeface="Wingdings 2"/>
              <a:buNone/>
              <a:defRPr/>
            </a:pPr>
            <a:endParaRPr lang="tr-TR" sz="2400" dirty="0"/>
          </a:p>
          <a:p>
            <a:pPr fontAlgn="auto">
              <a:spcBef>
                <a:spcPts val="0"/>
              </a:spcBef>
              <a:spcAft>
                <a:spcPts val="0"/>
              </a:spcAft>
              <a:buFont typeface="Wingdings 2"/>
              <a:buChar char=""/>
              <a:defRPr/>
            </a:pPr>
            <a:r>
              <a:rPr lang="tr-TR" altLang="tr-TR" sz="2400" i="1" dirty="0">
                <a:latin typeface="Comic Sans MS" pitchFamily="66" charset="0"/>
              </a:rPr>
              <a:t>İlgi ve gereksinimlere yöneliktir.</a:t>
            </a:r>
          </a:p>
          <a:p>
            <a:pPr fontAlgn="auto">
              <a:spcBef>
                <a:spcPts val="0"/>
              </a:spcBef>
              <a:spcAft>
                <a:spcPts val="0"/>
              </a:spcAft>
              <a:buFont typeface="Wingdings 2"/>
              <a:buNone/>
              <a:defRPr/>
            </a:pPr>
            <a:endParaRPr lang="tr-TR" altLang="tr-TR" sz="2400" i="1" dirty="0">
              <a:latin typeface="Comic Sans MS" pitchFamily="66" charset="0"/>
            </a:endParaRPr>
          </a:p>
          <a:p>
            <a:pPr fontAlgn="auto">
              <a:spcBef>
                <a:spcPts val="0"/>
              </a:spcBef>
              <a:spcAft>
                <a:spcPts val="0"/>
              </a:spcAft>
              <a:buFont typeface="Wingdings 2"/>
              <a:buChar char=""/>
              <a:defRPr/>
            </a:pPr>
            <a:r>
              <a:rPr lang="tr-TR" altLang="tr-TR" sz="2400" i="1" dirty="0">
                <a:latin typeface="Comic Sans MS" pitchFamily="66" charset="0"/>
              </a:rPr>
              <a:t>Aşamalı ve kademeli değildir. </a:t>
            </a:r>
          </a:p>
          <a:p>
            <a:pPr fontAlgn="auto">
              <a:spcBef>
                <a:spcPts val="0"/>
              </a:spcBef>
              <a:spcAft>
                <a:spcPts val="0"/>
              </a:spcAft>
              <a:buFont typeface="Wingdings 2"/>
              <a:buChar char=""/>
              <a:defRPr/>
            </a:pPr>
            <a:endParaRPr lang="tr-TR" altLang="tr-TR" sz="2400" i="1" dirty="0">
              <a:latin typeface="Comic Sans MS" pitchFamily="66" charset="0"/>
            </a:endParaRPr>
          </a:p>
          <a:p>
            <a:pPr fontAlgn="auto">
              <a:spcBef>
                <a:spcPts val="0"/>
              </a:spcBef>
              <a:spcAft>
                <a:spcPts val="0"/>
              </a:spcAft>
              <a:buFont typeface="Wingdings 2"/>
              <a:buChar char=""/>
              <a:defRPr/>
            </a:pPr>
            <a:r>
              <a:rPr lang="tr-TR" altLang="tr-TR" sz="2400" i="1" dirty="0">
                <a:latin typeface="Comic Sans MS" pitchFamily="66" charset="0"/>
              </a:rPr>
              <a:t>Okul ya da okul özelliği taşıyan ortamlarda gerçekleştirilir.</a:t>
            </a:r>
            <a:endParaRPr lang="tr-TR" sz="3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8" end="8"/>
                                            </p:txEl>
                                          </p:spTgt>
                                        </p:tgtEl>
                                        <p:attrNameLst>
                                          <p:attrName>style.visibility</p:attrName>
                                        </p:attrNameLst>
                                      </p:cBhvr>
                                      <p:to>
                                        <p:strVal val="visible"/>
                                      </p:to>
                                    </p:set>
                                    <p:animEffect transition="in" filter="fade">
                                      <p:cBhvr>
                                        <p:cTn id="56" dur="1000"/>
                                        <p:tgtEl>
                                          <p:spTgt spid="6">
                                            <p:txEl>
                                              <p:pRg st="8" end="8"/>
                                            </p:txEl>
                                          </p:spTgt>
                                        </p:tgtEl>
                                      </p:cBhvr>
                                    </p:animEffect>
                                    <p:anim calcmode="lin" valueType="num">
                                      <p:cBhvr>
                                        <p:cTn id="57"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10" end="10"/>
                                            </p:txEl>
                                          </p:spTgt>
                                        </p:tgtEl>
                                        <p:attrNameLst>
                                          <p:attrName>style.visibility</p:attrName>
                                        </p:attrNameLst>
                                      </p:cBhvr>
                                      <p:to>
                                        <p:strVal val="visible"/>
                                      </p:to>
                                    </p:set>
                                    <p:animEffect transition="in" filter="fade">
                                      <p:cBhvr>
                                        <p:cTn id="63" dur="1000"/>
                                        <p:tgtEl>
                                          <p:spTgt spid="6">
                                            <p:txEl>
                                              <p:pRg st="10" end="10"/>
                                            </p:txEl>
                                          </p:spTgt>
                                        </p:tgtEl>
                                      </p:cBhvr>
                                    </p:animEffect>
                                    <p:anim calcmode="lin" valueType="num">
                                      <p:cBhvr>
                                        <p:cTn id="64"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nodeType="clickEffect">
                                  <p:stCondLst>
                                    <p:cond delay="0"/>
                                  </p:stCondLst>
                                  <p:childTnLst>
                                    <p:set>
                                      <p:cBhvr>
                                        <p:cTn id="69" dur="1" fill="hold">
                                          <p:stCondLst>
                                            <p:cond delay="0"/>
                                          </p:stCondLst>
                                        </p:cTn>
                                        <p:tgtEl>
                                          <p:spTgt spid="6">
                                            <p:txEl>
                                              <p:pRg st="12" end="12"/>
                                            </p:txEl>
                                          </p:spTgt>
                                        </p:tgtEl>
                                        <p:attrNameLst>
                                          <p:attrName>style.visibility</p:attrName>
                                        </p:attrNameLst>
                                      </p:cBhvr>
                                      <p:to>
                                        <p:strVal val="visible"/>
                                      </p:to>
                                    </p:set>
                                    <p:animEffect transition="in" filter="fade">
                                      <p:cBhvr>
                                        <p:cTn id="70" dur="1000"/>
                                        <p:tgtEl>
                                          <p:spTgt spid="6">
                                            <p:txEl>
                                              <p:pRg st="12" end="12"/>
                                            </p:txEl>
                                          </p:spTgt>
                                        </p:tgtEl>
                                      </p:cBhvr>
                                    </p:animEffect>
                                    <p:anim calcmode="lin" valueType="num">
                                      <p:cBhvr>
                                        <p:cTn id="71"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2.PNG"/>
          <p:cNvPicPr>
            <a:picLocks noGrp="1" noChangeAspect="1"/>
          </p:cNvPicPr>
          <p:nvPr>
            <p:ph idx="1"/>
          </p:nvPr>
        </p:nvPicPr>
        <p:blipFill>
          <a:blip r:embed="rId2"/>
          <a:stretch>
            <a:fillRect/>
          </a:stretch>
        </p:blipFill>
        <p:spPr>
          <a:xfrm>
            <a:off x="457200" y="357166"/>
            <a:ext cx="8229600" cy="6215106"/>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3.PNG"/>
          <p:cNvPicPr>
            <a:picLocks noGrp="1" noChangeAspect="1"/>
          </p:cNvPicPr>
          <p:nvPr>
            <p:ph idx="1"/>
          </p:nvPr>
        </p:nvPicPr>
        <p:blipFill>
          <a:blip r:embed="rId2"/>
          <a:stretch>
            <a:fillRect/>
          </a:stretch>
        </p:blipFill>
        <p:spPr>
          <a:xfrm>
            <a:off x="214282" y="214290"/>
            <a:ext cx="8786874" cy="642942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4.PNG"/>
          <p:cNvPicPr>
            <a:picLocks noGrp="1" noChangeAspect="1"/>
          </p:cNvPicPr>
          <p:nvPr>
            <p:ph idx="1"/>
          </p:nvPr>
        </p:nvPicPr>
        <p:blipFill>
          <a:blip r:embed="rId2"/>
          <a:stretch>
            <a:fillRect/>
          </a:stretch>
        </p:blipFill>
        <p:spPr>
          <a:xfrm>
            <a:off x="457200" y="285728"/>
            <a:ext cx="8229600" cy="6143667"/>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5.PNG"/>
          <p:cNvPicPr>
            <a:picLocks noGrp="1" noChangeAspect="1"/>
          </p:cNvPicPr>
          <p:nvPr>
            <p:ph idx="1"/>
          </p:nvPr>
        </p:nvPicPr>
        <p:blipFill>
          <a:blip r:embed="rId2"/>
          <a:stretch>
            <a:fillRect/>
          </a:stretch>
        </p:blipFill>
        <p:spPr>
          <a:xfrm>
            <a:off x="457200" y="285728"/>
            <a:ext cx="8229600" cy="6072229"/>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6.PNG"/>
          <p:cNvPicPr>
            <a:picLocks noGrp="1" noChangeAspect="1"/>
          </p:cNvPicPr>
          <p:nvPr>
            <p:ph idx="1"/>
          </p:nvPr>
        </p:nvPicPr>
        <p:blipFill>
          <a:blip r:embed="rId2"/>
          <a:stretch>
            <a:fillRect/>
          </a:stretch>
        </p:blipFill>
        <p:spPr>
          <a:xfrm>
            <a:off x="457200" y="285728"/>
            <a:ext cx="8229600" cy="6000792"/>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7.PNG"/>
          <p:cNvPicPr>
            <a:picLocks noGrp="1" noChangeAspect="1"/>
          </p:cNvPicPr>
          <p:nvPr>
            <p:ph idx="1"/>
          </p:nvPr>
        </p:nvPicPr>
        <p:blipFill>
          <a:blip r:embed="rId2"/>
          <a:stretch>
            <a:fillRect/>
          </a:stretch>
        </p:blipFill>
        <p:spPr>
          <a:xfrm>
            <a:off x="457200" y="285728"/>
            <a:ext cx="8229600" cy="607223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8.PNG"/>
          <p:cNvPicPr>
            <a:picLocks noGrp="1" noChangeAspect="1"/>
          </p:cNvPicPr>
          <p:nvPr>
            <p:ph idx="1"/>
          </p:nvPr>
        </p:nvPicPr>
        <p:blipFill>
          <a:blip r:embed="rId2"/>
          <a:stretch>
            <a:fillRect/>
          </a:stretch>
        </p:blipFill>
        <p:spPr>
          <a:xfrm>
            <a:off x="512212" y="285728"/>
            <a:ext cx="8119576" cy="607223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9.PNG"/>
          <p:cNvPicPr>
            <a:picLocks noGrp="1" noChangeAspect="1"/>
          </p:cNvPicPr>
          <p:nvPr>
            <p:ph idx="1"/>
          </p:nvPr>
        </p:nvPicPr>
        <p:blipFill>
          <a:blip r:embed="rId2"/>
          <a:stretch>
            <a:fillRect/>
          </a:stretch>
        </p:blipFill>
        <p:spPr>
          <a:xfrm>
            <a:off x="541549" y="285728"/>
            <a:ext cx="8060902" cy="607223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10.PNG"/>
          <p:cNvPicPr>
            <a:picLocks noGrp="1" noChangeAspect="1"/>
          </p:cNvPicPr>
          <p:nvPr>
            <p:ph idx="1"/>
          </p:nvPr>
        </p:nvPicPr>
        <p:blipFill>
          <a:blip r:embed="rId2"/>
          <a:stretch>
            <a:fillRect/>
          </a:stretch>
        </p:blipFill>
        <p:spPr>
          <a:xfrm>
            <a:off x="457200" y="214290"/>
            <a:ext cx="8229600" cy="6286544"/>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11.png"/>
          <p:cNvPicPr>
            <a:picLocks noGrp="1" noChangeAspect="1"/>
          </p:cNvPicPr>
          <p:nvPr>
            <p:ph idx="1"/>
          </p:nvPr>
        </p:nvPicPr>
        <p:blipFill>
          <a:blip r:embed="rId2"/>
          <a:stretch>
            <a:fillRect/>
          </a:stretch>
        </p:blipFill>
        <p:spPr>
          <a:xfrm>
            <a:off x="457200" y="285728"/>
            <a:ext cx="8229600" cy="607223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 xmlns:a16="http://schemas.microsoft.com/office/drawing/2014/main" id="{E4166667-4B73-4C21-9566-61219FC717EA}"/>
              </a:ext>
            </a:extLst>
          </p:cNvPr>
          <p:cNvSpPr>
            <a:spLocks noGrp="1"/>
          </p:cNvSpPr>
          <p:nvPr>
            <p:ph type="title"/>
          </p:nvPr>
        </p:nvSpPr>
        <p:spPr>
          <a:xfrm>
            <a:off x="457200" y="253536"/>
            <a:ext cx="8229600" cy="675134"/>
          </a:xfrm>
        </p:spPr>
        <p:style>
          <a:lnRef idx="3">
            <a:schemeClr val="lt1"/>
          </a:lnRef>
          <a:fillRef idx="1">
            <a:schemeClr val="accent2"/>
          </a:fillRef>
          <a:effectRef idx="1">
            <a:schemeClr val="accent2"/>
          </a:effectRef>
          <a:fontRef idx="minor">
            <a:schemeClr val="lt1"/>
          </a:fontRef>
        </p:style>
        <p:txBody>
          <a:bodyPr>
            <a:noAutofit/>
          </a:bodyPr>
          <a:lstStyle/>
          <a:p>
            <a:pPr marL="54864" indent="0" algn="ctr" fontAlgn="auto">
              <a:spcAft>
                <a:spcPts val="0"/>
              </a:spcAft>
              <a:defRPr/>
            </a:pPr>
            <a:r>
              <a:rPr lang="tr-TR" sz="4000" dirty="0"/>
              <a:t>1-Yaygın Eğitimim Amaç ve İşlevi</a:t>
            </a:r>
          </a:p>
        </p:txBody>
      </p:sp>
      <p:sp>
        <p:nvSpPr>
          <p:cNvPr id="3" name="2 İçerik Yer Tutucusu">
            <a:extLst>
              <a:ext uri="{FF2B5EF4-FFF2-40B4-BE49-F238E27FC236}">
                <a16:creationId xmlns="" xmlns:a16="http://schemas.microsoft.com/office/drawing/2014/main" id="{FA94FAA9-E5DC-4617-8CE9-D0C36DAF842C}"/>
              </a:ext>
            </a:extLst>
          </p:cNvPr>
          <p:cNvSpPr>
            <a:spLocks noGrp="1"/>
          </p:cNvSpPr>
          <p:nvPr>
            <p:ph idx="1"/>
          </p:nvPr>
        </p:nvSpPr>
        <p:spPr>
          <a:xfrm>
            <a:off x="457200" y="1214438"/>
            <a:ext cx="8229600" cy="4957762"/>
          </a:xfrm>
        </p:spPr>
        <p:style>
          <a:lnRef idx="1">
            <a:schemeClr val="accent3"/>
          </a:lnRef>
          <a:fillRef idx="2">
            <a:schemeClr val="accent3"/>
          </a:fillRef>
          <a:effectRef idx="1">
            <a:schemeClr val="accent3"/>
          </a:effectRef>
          <a:fontRef idx="minor">
            <a:schemeClr val="dk1"/>
          </a:fontRef>
        </p:style>
        <p:txBody>
          <a:bodyPr>
            <a:normAutofit/>
          </a:bodyPr>
          <a:lstStyle/>
          <a:p>
            <a:pPr fontAlgn="auto">
              <a:spcBef>
                <a:spcPts val="0"/>
              </a:spcBef>
              <a:spcAft>
                <a:spcPts val="0"/>
              </a:spcAft>
              <a:buFont typeface="Wingdings 2"/>
              <a:buChar char=""/>
              <a:defRPr/>
            </a:pPr>
            <a:r>
              <a:rPr lang="tr-TR" dirty="0"/>
              <a:t>Yaygın eğitim faaliyetleri, Anayasa, Türk millî eğitiminin genel amaç ve temel ilkeleri ile Atatürk ilke ve inkılâpları doğrultusunda evrensel hukuka, demokrasi ve insan haklarına uygun ve bir bütünlük içinde yerine getirilmesi için planlı kalkınma hedefleri kapsamında toplumun özellikleri ve ihtiyaçlarına göre;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a:extLst>
              <a:ext uri="{FF2B5EF4-FFF2-40B4-BE49-F238E27FC236}">
                <a16:creationId xmlns="" xmlns:a16="http://schemas.microsoft.com/office/drawing/2014/main" id="{26AB2548-CCC5-4759-8E14-42D17530D582}"/>
              </a:ext>
            </a:extLst>
          </p:cNvPr>
          <p:cNvSpPr>
            <a:spLocks noGrp="1"/>
          </p:cNvSpPr>
          <p:nvPr>
            <p:ph idx="1"/>
          </p:nvPr>
        </p:nvSpPr>
        <p:spPr>
          <a:xfrm>
            <a:off x="457200" y="1143000"/>
            <a:ext cx="8229600" cy="5357813"/>
          </a:xfrm>
        </p:spPr>
        <p:style>
          <a:lnRef idx="1">
            <a:schemeClr val="accent3"/>
          </a:lnRef>
          <a:fillRef idx="2">
            <a:schemeClr val="accent3"/>
          </a:fillRef>
          <a:effectRef idx="1">
            <a:schemeClr val="accent3"/>
          </a:effectRef>
          <a:fontRef idx="minor">
            <a:schemeClr val="dk1"/>
          </a:fontRef>
        </p:style>
        <p:txBody>
          <a:bodyPr>
            <a:normAutofit fontScale="47500" lnSpcReduction="20000"/>
          </a:bodyPr>
          <a:lstStyle/>
          <a:p>
            <a:pPr fontAlgn="auto">
              <a:spcBef>
                <a:spcPts val="0"/>
              </a:spcBef>
              <a:spcAft>
                <a:spcPts val="0"/>
              </a:spcAft>
              <a:buFont typeface="Wingdings 2"/>
              <a:buChar char=""/>
              <a:defRPr/>
            </a:pPr>
            <a:r>
              <a:rPr lang="tr-TR" sz="3500" dirty="0"/>
              <a:t>a) Bireylerin millî bütünleşme ve bireysel gelişimini güçlendirici, yurttaşlık hak ve ödevlerini bilinçli olarak yapmalarını sağlayıcı, demokrasi kültürünü, düşünce, kişilik ve yeteneklerini geliştirici biçimde eğitim çalışmaları yapmak, </a:t>
            </a:r>
            <a:endParaRPr lang="tr-TR" sz="3500" dirty="0" smtClean="0"/>
          </a:p>
          <a:p>
            <a:pPr fontAlgn="auto">
              <a:spcBef>
                <a:spcPts val="0"/>
              </a:spcBef>
              <a:spcAft>
                <a:spcPts val="0"/>
              </a:spcAft>
              <a:buFont typeface="Wingdings 2"/>
              <a:buChar char=""/>
              <a:defRPr/>
            </a:pPr>
            <a:r>
              <a:rPr lang="tr-TR" sz="3500" dirty="0" smtClean="0"/>
              <a:t>b) Bilmeyenlere okuma-yazma öğretmek, bilenlere eksik eğitimlerini tamamlamaları için sürekli eğitim imkânları hazırlamak</a:t>
            </a:r>
            <a:r>
              <a:rPr lang="tr-TR" sz="3500" dirty="0" smtClean="0"/>
              <a:t>,</a:t>
            </a:r>
          </a:p>
          <a:p>
            <a:pPr fontAlgn="auto">
              <a:spcBef>
                <a:spcPts val="0"/>
              </a:spcBef>
              <a:spcAft>
                <a:spcPts val="0"/>
              </a:spcAft>
              <a:buFont typeface="Wingdings 2"/>
              <a:buChar char=""/>
              <a:defRPr/>
            </a:pPr>
            <a:r>
              <a:rPr lang="tr-TR" sz="3500" dirty="0" smtClean="0"/>
              <a:t>c) Türkçenin doğru, güzel, etkili ve kurallarına uygun olarak öğretilmesi, kullanılması ve yaygınlaştırılması yönünde yurt içi ve ikili anlaşmalar çerçevesinde yurt dışı için öğretim programları hazırlamak ve uygulanmasını sağlamak, </a:t>
            </a:r>
          </a:p>
          <a:p>
            <a:pPr fontAlgn="auto">
              <a:spcBef>
                <a:spcPts val="0"/>
              </a:spcBef>
              <a:spcAft>
                <a:spcPts val="0"/>
              </a:spcAft>
              <a:buFont typeface="Wingdings 2"/>
              <a:buChar char=""/>
              <a:defRPr/>
            </a:pPr>
            <a:r>
              <a:rPr lang="tr-TR" sz="3500" dirty="0" smtClean="0"/>
              <a:t> </a:t>
            </a:r>
            <a:r>
              <a:rPr lang="tr-TR" sz="3500" dirty="0" smtClean="0"/>
              <a:t>ç) Millî kültür değerlerinin korunmasına, dünya kültürüne açık olarak geliştirilmesine ve yaygınlaştırılmasına yardımcı olmak, </a:t>
            </a:r>
            <a:endParaRPr lang="tr-TR" sz="3500" dirty="0" smtClean="0"/>
          </a:p>
          <a:p>
            <a:pPr fontAlgn="auto">
              <a:spcBef>
                <a:spcPts val="0"/>
              </a:spcBef>
              <a:spcAft>
                <a:spcPts val="0"/>
              </a:spcAft>
              <a:buFont typeface="Wingdings 2"/>
              <a:buChar char=""/>
              <a:defRPr/>
            </a:pPr>
            <a:r>
              <a:rPr lang="tr-TR" sz="3500" dirty="0" smtClean="0"/>
              <a:t> d)Yöresel </a:t>
            </a:r>
            <a:r>
              <a:rPr lang="tr-TR" sz="3500" dirty="0" smtClean="0"/>
              <a:t>özellik ve ihtiyaçlara göre eğitim, öğretim, üretim, istihdam ve pazarlamaya yönelik çalışmalar ile nitelikli iş gücünün yetiştirilmesinde meslekî ve teknik içerikli eğitim çalışmaları yaptırmak</a:t>
            </a:r>
            <a:r>
              <a:rPr lang="tr-TR" sz="3500" dirty="0" smtClean="0"/>
              <a:t>,</a:t>
            </a:r>
          </a:p>
          <a:p>
            <a:pPr fontAlgn="auto">
              <a:spcBef>
                <a:spcPts val="0"/>
              </a:spcBef>
              <a:spcAft>
                <a:spcPts val="0"/>
              </a:spcAft>
              <a:buFont typeface="Wingdings 2"/>
              <a:buChar char=""/>
              <a:defRPr/>
            </a:pPr>
            <a:r>
              <a:rPr lang="tr-TR" sz="3500" dirty="0" smtClean="0"/>
              <a:t>e) Göç edenlerin yeni ortamlarına uyum sağlamalarına yönelik eğitim çalışmaları yaptırmak, </a:t>
            </a:r>
            <a:endParaRPr lang="tr-TR" sz="3500" dirty="0" smtClean="0"/>
          </a:p>
          <a:p>
            <a:pPr fontAlgn="auto">
              <a:spcBef>
                <a:spcPts val="0"/>
              </a:spcBef>
              <a:spcAft>
                <a:spcPts val="0"/>
              </a:spcAft>
              <a:buFont typeface="Wingdings 2"/>
              <a:buChar char=""/>
              <a:defRPr/>
            </a:pPr>
            <a:r>
              <a:rPr lang="tr-TR" sz="3500" dirty="0" smtClean="0"/>
              <a:t>f) Sağlık kuruluşları ve alan uzmanları ile iş birliği yapılarak halk sağlığının korunması, aile planlaması, sağlıklı beslenme ve barınma, iyi bir üretici ve bilinçli bir tüketici olma niteliğini kazandırıcı çalışmalar yaptırmak, </a:t>
            </a:r>
            <a:endParaRPr lang="tr-TR" sz="3500" dirty="0" smtClean="0"/>
          </a:p>
          <a:p>
            <a:pPr fontAlgn="auto">
              <a:spcBef>
                <a:spcPts val="0"/>
              </a:spcBef>
              <a:spcAft>
                <a:spcPts val="0"/>
              </a:spcAft>
              <a:buFont typeface="Wingdings 2"/>
              <a:buChar char=""/>
              <a:defRPr/>
            </a:pPr>
            <a:r>
              <a:rPr lang="tr-TR" sz="3500" dirty="0" smtClean="0"/>
              <a:t>g) Hayat boyu öğrenme anlayışıyla bireylerin; bilimsel, girişimci, teknolojik, iktisadi, sosyal, kültürel gelişmelerini ve serbest zamanlarını en iyi şekilde değerlendirme ve kullanma alışkanlıkları kazandırmak, yeteneklerini geliştirme imkânını sağlamak, </a:t>
            </a:r>
            <a:endParaRPr lang="tr-TR" sz="3500" dirty="0" smtClean="0"/>
          </a:p>
          <a:p>
            <a:pPr fontAlgn="auto">
              <a:spcBef>
                <a:spcPts val="0"/>
              </a:spcBef>
              <a:spcAft>
                <a:spcPts val="0"/>
              </a:spcAft>
              <a:buFont typeface="Wingdings 2"/>
              <a:buChar char=""/>
              <a:defRPr/>
            </a:pPr>
            <a:r>
              <a:rPr lang="tr-TR" sz="3500" dirty="0" smtClean="0"/>
              <a:t>ğ) Özel eğitim gerektiren bireylere, gelişim özelliklerine göre, bireysel yeterlilikleri doğrultusunda okuma-yazma öğretmek, bilgi ve beceri kazanmalarını sağlamak</a:t>
            </a:r>
            <a:r>
              <a:rPr lang="tr-TR" sz="3500" dirty="0" smtClean="0"/>
              <a:t>,</a:t>
            </a:r>
            <a:endParaRPr lang="tr-TR" sz="3500" dirty="0" smtClean="0"/>
          </a:p>
          <a:p>
            <a:pPr fontAlgn="auto">
              <a:spcBef>
                <a:spcPts val="0"/>
              </a:spcBef>
              <a:spcAft>
                <a:spcPts val="0"/>
              </a:spcAft>
              <a:buFont typeface="Wingdings 2"/>
              <a:buChar char=""/>
              <a:defRPr/>
            </a:pPr>
            <a:endParaRPr lang="tr-TR" dirty="0" smtClean="0"/>
          </a:p>
          <a:p>
            <a:pPr fontAlgn="auto">
              <a:spcBef>
                <a:spcPts val="0"/>
              </a:spcBef>
              <a:spcAft>
                <a:spcPts val="0"/>
              </a:spcAft>
              <a:buFont typeface="Wingdings 2"/>
              <a:buChar char=""/>
              <a:defRPr/>
            </a:pPr>
            <a:endParaRPr lang="tr-TR" dirty="0" smtClean="0"/>
          </a:p>
          <a:p>
            <a:pPr fontAlgn="auto">
              <a:spcBef>
                <a:spcPts val="0"/>
              </a:spcBef>
              <a:spcAft>
                <a:spcPts val="0"/>
              </a:spcAft>
              <a:buFont typeface="Wingdings 2"/>
              <a:buChar char=""/>
              <a:defRPr/>
            </a:pPr>
            <a:endParaRPr lang="tr-TR" dirty="0" smtClean="0"/>
          </a:p>
          <a:p>
            <a:pPr fontAlgn="auto">
              <a:spcBef>
                <a:spcPts val="0"/>
              </a:spcBef>
              <a:spcAft>
                <a:spcPts val="0"/>
              </a:spcAft>
              <a:buFont typeface="Wingdings 2"/>
              <a:buChar char=""/>
              <a:defRPr/>
            </a:pPr>
            <a:endParaRPr lang="tr-TR" dirty="0"/>
          </a:p>
          <a:p>
            <a:pPr fontAlgn="auto">
              <a:spcBef>
                <a:spcPts val="0"/>
              </a:spcBef>
              <a:spcAft>
                <a:spcPts val="0"/>
              </a:spcAft>
              <a:buFont typeface="Wingdings 2"/>
              <a:buChar char=""/>
              <a:defRPr/>
            </a:pPr>
            <a:endParaRPr lang="tr-TR" dirty="0"/>
          </a:p>
        </p:txBody>
      </p:sp>
      <p:sp>
        <p:nvSpPr>
          <p:cNvPr id="4" name="1 Başlık">
            <a:extLst>
              <a:ext uri="{FF2B5EF4-FFF2-40B4-BE49-F238E27FC236}">
                <a16:creationId xmlns="" xmlns:a16="http://schemas.microsoft.com/office/drawing/2014/main" id="{5FA73366-0AE7-4F88-9F61-026266A4BFDF}"/>
              </a:ext>
            </a:extLst>
          </p:cNvPr>
          <p:cNvSpPr>
            <a:spLocks noGrp="1"/>
          </p:cNvSpPr>
          <p:nvPr>
            <p:ph type="title"/>
          </p:nvPr>
        </p:nvSpPr>
        <p:spPr>
          <a:xfrm>
            <a:off x="457200" y="253536"/>
            <a:ext cx="8229600" cy="746572"/>
          </a:xfrm>
        </p:spPr>
        <p:style>
          <a:lnRef idx="3">
            <a:schemeClr val="lt1"/>
          </a:lnRef>
          <a:fillRef idx="1">
            <a:schemeClr val="accent2"/>
          </a:fillRef>
          <a:effectRef idx="1">
            <a:schemeClr val="accent2"/>
          </a:effectRef>
          <a:fontRef idx="minor">
            <a:schemeClr val="lt1"/>
          </a:fontRef>
        </p:style>
        <p:txBody>
          <a:bodyPr>
            <a:noAutofit/>
          </a:bodyPr>
          <a:lstStyle/>
          <a:p>
            <a:pPr marL="54864" indent="0" algn="ctr" fontAlgn="auto">
              <a:spcAft>
                <a:spcPts val="0"/>
              </a:spcAft>
              <a:defRPr/>
            </a:pPr>
            <a:r>
              <a:rPr lang="tr-TR" sz="4000" dirty="0"/>
              <a:t>1-Yaygın Eğitimim Amaç ve İşlevi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a:extLst>
              <a:ext uri="{FF2B5EF4-FFF2-40B4-BE49-F238E27FC236}">
                <a16:creationId xmlns="" xmlns:a16="http://schemas.microsoft.com/office/drawing/2014/main" id="{29CC9CDA-66F9-47E0-B030-2E1635903E8D}"/>
              </a:ext>
            </a:extLst>
          </p:cNvPr>
          <p:cNvSpPr>
            <a:spLocks noGrp="1"/>
          </p:cNvSpPr>
          <p:nvPr>
            <p:ph idx="1"/>
          </p:nvPr>
        </p:nvSpPr>
        <p:spPr>
          <a:xfrm>
            <a:off x="457200" y="1143000"/>
            <a:ext cx="8229600" cy="5429250"/>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fontAlgn="auto">
              <a:spcBef>
                <a:spcPts val="0"/>
              </a:spcBef>
              <a:spcAft>
                <a:spcPts val="0"/>
              </a:spcAft>
              <a:buFont typeface="Wingdings 2"/>
              <a:buChar char=""/>
              <a:defRPr/>
            </a:pPr>
            <a:r>
              <a:rPr lang="tr-TR" dirty="0"/>
              <a:t>h) Aile eğitimi programları ile Türk aile yapısını güçlendirerek toplumsal yapının korunmasını sağlamak ve bu amaçla sürekli eğitim imkânları hazırlamak</a:t>
            </a:r>
            <a:r>
              <a:rPr lang="tr-TR" dirty="0" smtClean="0"/>
              <a:t>,</a:t>
            </a:r>
          </a:p>
          <a:p>
            <a:pPr fontAlgn="auto">
              <a:spcBef>
                <a:spcPts val="0"/>
              </a:spcBef>
              <a:spcAft>
                <a:spcPts val="0"/>
              </a:spcAft>
              <a:buFont typeface="Wingdings 2"/>
              <a:buChar char=""/>
              <a:defRPr/>
            </a:pPr>
            <a:r>
              <a:rPr lang="tr-TR" dirty="0" smtClean="0"/>
              <a:t>ı) Toplumda sevgi, hoşgörü, diyalog, iş birliği, farklılıklara saygı, yardımlaşma ve birikimleri paylaşma kültürünün gelişmesini sağlamak, </a:t>
            </a:r>
            <a:endParaRPr lang="tr-TR" dirty="0" smtClean="0"/>
          </a:p>
          <a:p>
            <a:pPr fontAlgn="auto">
              <a:spcBef>
                <a:spcPts val="0"/>
              </a:spcBef>
              <a:spcAft>
                <a:spcPts val="0"/>
              </a:spcAft>
              <a:buFont typeface="Wingdings 2"/>
              <a:buChar char=""/>
              <a:defRPr/>
            </a:pPr>
            <a:r>
              <a:rPr lang="tr-TR" dirty="0" smtClean="0"/>
              <a:t>i) Yaşlı bireylerin sosyal ve ekonomik hayata etkin olarak katılımları için eğitim çalışmaları yapmak amacıyla düzenlenir.</a:t>
            </a:r>
          </a:p>
          <a:p>
            <a:pPr fontAlgn="auto">
              <a:spcBef>
                <a:spcPts val="0"/>
              </a:spcBef>
              <a:spcAft>
                <a:spcPts val="0"/>
              </a:spcAft>
              <a:buFont typeface="Wingdings 2"/>
              <a:buChar char=""/>
              <a:defRPr/>
            </a:pPr>
            <a:endParaRPr lang="tr-TR" dirty="0" smtClean="0"/>
          </a:p>
          <a:p>
            <a:pPr fontAlgn="auto">
              <a:spcBef>
                <a:spcPts val="0"/>
              </a:spcBef>
              <a:spcAft>
                <a:spcPts val="0"/>
              </a:spcAft>
              <a:buFont typeface="Wingdings 2"/>
              <a:buChar char=""/>
              <a:defRPr/>
            </a:pPr>
            <a:endParaRPr lang="tr-TR" dirty="0"/>
          </a:p>
        </p:txBody>
      </p:sp>
      <p:sp>
        <p:nvSpPr>
          <p:cNvPr id="4" name="1 Başlık">
            <a:extLst>
              <a:ext uri="{FF2B5EF4-FFF2-40B4-BE49-F238E27FC236}">
                <a16:creationId xmlns="" xmlns:a16="http://schemas.microsoft.com/office/drawing/2014/main" id="{8B743DBE-75CA-4066-8A0E-66BBBB70F6B4}"/>
              </a:ext>
            </a:extLst>
          </p:cNvPr>
          <p:cNvSpPr>
            <a:spLocks noGrp="1"/>
          </p:cNvSpPr>
          <p:nvPr>
            <p:ph type="title"/>
          </p:nvPr>
        </p:nvSpPr>
        <p:spPr>
          <a:xfrm>
            <a:off x="457200" y="253536"/>
            <a:ext cx="8229600" cy="746572"/>
          </a:xfrm>
        </p:spPr>
        <p:style>
          <a:lnRef idx="3">
            <a:schemeClr val="lt1"/>
          </a:lnRef>
          <a:fillRef idx="1">
            <a:schemeClr val="accent2"/>
          </a:fillRef>
          <a:effectRef idx="1">
            <a:schemeClr val="accent2"/>
          </a:effectRef>
          <a:fontRef idx="minor">
            <a:schemeClr val="lt1"/>
          </a:fontRef>
        </p:style>
        <p:txBody>
          <a:bodyPr>
            <a:noAutofit/>
          </a:bodyPr>
          <a:lstStyle/>
          <a:p>
            <a:pPr marL="54864" indent="0" algn="ctr" fontAlgn="auto">
              <a:spcAft>
                <a:spcPts val="0"/>
              </a:spcAft>
              <a:defRPr/>
            </a:pPr>
            <a:r>
              <a:rPr lang="tr-TR" sz="4000" dirty="0"/>
              <a:t>1-Yaygın Eğitimim Amaç ve İşlevi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 xmlns:a16="http://schemas.microsoft.com/office/drawing/2014/main" id="{3D399ED1-4F5B-4565-83CB-ABCF8031779A}"/>
              </a:ext>
            </a:extLst>
          </p:cNvPr>
          <p:cNvSpPr>
            <a:spLocks noGrp="1"/>
          </p:cNvSpPr>
          <p:nvPr>
            <p:ph type="title"/>
          </p:nvPr>
        </p:nvSpPr>
        <p:spPr>
          <a:xfrm>
            <a:off x="457200" y="253536"/>
            <a:ext cx="8229600" cy="818010"/>
          </a:xfrm>
        </p:spPr>
        <p:style>
          <a:lnRef idx="2">
            <a:schemeClr val="accent1">
              <a:shade val="50000"/>
            </a:schemeClr>
          </a:lnRef>
          <a:fillRef idx="1">
            <a:schemeClr val="accent1"/>
          </a:fillRef>
          <a:effectRef idx="0">
            <a:schemeClr val="accent1"/>
          </a:effectRef>
          <a:fontRef idx="minor">
            <a:schemeClr val="lt1"/>
          </a:fontRef>
        </p:style>
        <p:txBody>
          <a:bodyPr/>
          <a:lstStyle/>
          <a:p>
            <a:pPr marL="54864" indent="0" algn="ctr" fontAlgn="auto">
              <a:spcAft>
                <a:spcPts val="0"/>
              </a:spcAft>
              <a:defRPr/>
            </a:pPr>
            <a:r>
              <a:rPr lang="tr-TR" dirty="0"/>
              <a:t>2. Yaygın Eğitimim İlkeleri</a:t>
            </a:r>
          </a:p>
        </p:txBody>
      </p:sp>
      <p:sp>
        <p:nvSpPr>
          <p:cNvPr id="6" name="5 İçerik Yer Tutucusu">
            <a:extLst>
              <a:ext uri="{FF2B5EF4-FFF2-40B4-BE49-F238E27FC236}">
                <a16:creationId xmlns="" xmlns:a16="http://schemas.microsoft.com/office/drawing/2014/main" id="{D8157942-F099-484E-BCCC-4654558FFC4C}"/>
              </a:ext>
            </a:extLst>
          </p:cNvPr>
          <p:cNvSpPr>
            <a:spLocks noGrp="1"/>
          </p:cNvSpPr>
          <p:nvPr>
            <p:ph sz="half" idx="1"/>
          </p:nvPr>
        </p:nvSpPr>
        <p:spPr>
          <a:xfrm>
            <a:off x="457200" y="1646238"/>
            <a:ext cx="4038600" cy="4525962"/>
          </a:xfrm>
        </p:spPr>
        <p:txBody>
          <a:bodyPr/>
          <a:lstStyle/>
          <a:p>
            <a:r>
              <a:rPr lang="tr-TR" altLang="tr-TR"/>
              <a:t>a) Herkese açıklık</a:t>
            </a:r>
          </a:p>
          <a:p>
            <a:r>
              <a:rPr lang="tr-TR" altLang="tr-TR"/>
              <a:t>b) İhtiyaca uygunluk </a:t>
            </a:r>
          </a:p>
          <a:p>
            <a:r>
              <a:rPr lang="tr-TR" altLang="tr-TR"/>
              <a:t>c) Süreklilik</a:t>
            </a:r>
          </a:p>
          <a:p>
            <a:r>
              <a:rPr lang="tr-TR" altLang="tr-TR"/>
              <a:t>ç) Geçerlilik</a:t>
            </a:r>
          </a:p>
          <a:p>
            <a:r>
              <a:rPr lang="tr-TR" altLang="tr-TR"/>
              <a:t>d) Planlılık</a:t>
            </a:r>
          </a:p>
          <a:p>
            <a:r>
              <a:rPr lang="tr-TR" altLang="tr-TR"/>
              <a:t>e) Yenilik ve gelişmeye açıklık</a:t>
            </a:r>
          </a:p>
        </p:txBody>
      </p:sp>
      <p:sp>
        <p:nvSpPr>
          <p:cNvPr id="7" name="6 İçerik Yer Tutucusu">
            <a:extLst>
              <a:ext uri="{FF2B5EF4-FFF2-40B4-BE49-F238E27FC236}">
                <a16:creationId xmlns="" xmlns:a16="http://schemas.microsoft.com/office/drawing/2014/main" id="{EF080C71-7034-45A9-AE54-FED41BFE7680}"/>
              </a:ext>
            </a:extLst>
          </p:cNvPr>
          <p:cNvSpPr>
            <a:spLocks noGrp="1"/>
          </p:cNvSpPr>
          <p:nvPr>
            <p:ph sz="half" idx="2"/>
          </p:nvPr>
        </p:nvSpPr>
        <p:spPr>
          <a:xfrm>
            <a:off x="4648200" y="1646238"/>
            <a:ext cx="4038600" cy="4525962"/>
          </a:xfrm>
        </p:spPr>
        <p:txBody>
          <a:bodyPr/>
          <a:lstStyle/>
          <a:p>
            <a:r>
              <a:rPr lang="tr-TR" altLang="tr-TR"/>
              <a:t>f) Gönüllülük</a:t>
            </a:r>
          </a:p>
          <a:p>
            <a:r>
              <a:rPr lang="tr-TR" altLang="tr-TR"/>
              <a:t>g) Her yerde eğitim </a:t>
            </a:r>
          </a:p>
          <a:p>
            <a:r>
              <a:rPr lang="tr-TR" altLang="tr-TR"/>
              <a:t>ğ) Hayat boyu öğrenme </a:t>
            </a:r>
          </a:p>
          <a:p>
            <a:r>
              <a:rPr lang="tr-TR" altLang="tr-TR"/>
              <a:t>h) Bilimsellik ve bütünlük</a:t>
            </a:r>
          </a:p>
          <a:p>
            <a:r>
              <a:rPr lang="tr-TR" altLang="tr-TR"/>
              <a:t>ı) İş birliği ve eş güdüm</a:t>
            </a:r>
          </a:p>
          <a:p>
            <a:endParaRPr lang="tr-TR" alt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 calcmode="lin" valueType="num">
                                      <p:cBhvr additive="base">
                                        <p:cTn id="42"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nodeType="click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animEffect transition="in" filter="fade">
                                      <p:cBhvr>
                                        <p:cTn id="48" dur="1000"/>
                                        <p:tgtEl>
                                          <p:spTgt spid="7">
                                            <p:txEl>
                                              <p:pRg st="0" end="0"/>
                                            </p:txEl>
                                          </p:spTgt>
                                        </p:tgtEl>
                                      </p:cBhvr>
                                    </p:animEffect>
                                    <p:anim calcmode="lin" valueType="num">
                                      <p:cBhvr>
                                        <p:cTn id="4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nodeType="clickEffect">
                                  <p:stCondLst>
                                    <p:cond delay="0"/>
                                  </p:stCondLst>
                                  <p:childTnLst>
                                    <p:set>
                                      <p:cBhvr>
                                        <p:cTn id="54" dur="1" fill="hold">
                                          <p:stCondLst>
                                            <p:cond delay="0"/>
                                          </p:stCondLst>
                                        </p:cTn>
                                        <p:tgtEl>
                                          <p:spTgt spid="7">
                                            <p:txEl>
                                              <p:pRg st="1" end="1"/>
                                            </p:txEl>
                                          </p:spTgt>
                                        </p:tgtEl>
                                        <p:attrNameLst>
                                          <p:attrName>style.visibility</p:attrName>
                                        </p:attrNameLst>
                                      </p:cBhvr>
                                      <p:to>
                                        <p:strVal val="visible"/>
                                      </p:to>
                                    </p:set>
                                    <p:animEffect transition="in" filter="fade">
                                      <p:cBhvr>
                                        <p:cTn id="55" dur="1000"/>
                                        <p:tgtEl>
                                          <p:spTgt spid="7">
                                            <p:txEl>
                                              <p:pRg st="1" end="1"/>
                                            </p:txEl>
                                          </p:spTgt>
                                        </p:tgtEl>
                                      </p:cBhvr>
                                    </p:animEffect>
                                    <p:anim calcmode="lin" valueType="num">
                                      <p:cBhvr>
                                        <p:cTn id="5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42" presetClass="entr" presetSubtype="0" fill="hold" nodeType="clickEffect">
                                  <p:stCondLst>
                                    <p:cond delay="0"/>
                                  </p:stCondLst>
                                  <p:childTnLst>
                                    <p:set>
                                      <p:cBhvr>
                                        <p:cTn id="61" dur="1" fill="hold">
                                          <p:stCondLst>
                                            <p:cond delay="0"/>
                                          </p:stCondLst>
                                        </p:cTn>
                                        <p:tgtEl>
                                          <p:spTgt spid="7">
                                            <p:txEl>
                                              <p:pRg st="2" end="2"/>
                                            </p:txEl>
                                          </p:spTgt>
                                        </p:tgtEl>
                                        <p:attrNameLst>
                                          <p:attrName>style.visibility</p:attrName>
                                        </p:attrNameLst>
                                      </p:cBhvr>
                                      <p:to>
                                        <p:strVal val="visible"/>
                                      </p:to>
                                    </p:set>
                                    <p:animEffect transition="in" filter="fade">
                                      <p:cBhvr>
                                        <p:cTn id="62" dur="1000"/>
                                        <p:tgtEl>
                                          <p:spTgt spid="7">
                                            <p:txEl>
                                              <p:pRg st="2" end="2"/>
                                            </p:txEl>
                                          </p:spTgt>
                                        </p:tgtEl>
                                      </p:cBhvr>
                                    </p:animEffect>
                                    <p:anim calcmode="lin" valueType="num">
                                      <p:cBhvr>
                                        <p:cTn id="6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64"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42" presetClass="entr" presetSubtype="0" fill="hold" nodeType="clickEffect">
                                  <p:stCondLst>
                                    <p:cond delay="0"/>
                                  </p:stCondLst>
                                  <p:childTnLst>
                                    <p:set>
                                      <p:cBhvr>
                                        <p:cTn id="68" dur="1" fill="hold">
                                          <p:stCondLst>
                                            <p:cond delay="0"/>
                                          </p:stCondLst>
                                        </p:cTn>
                                        <p:tgtEl>
                                          <p:spTgt spid="7">
                                            <p:txEl>
                                              <p:pRg st="3" end="3"/>
                                            </p:txEl>
                                          </p:spTgt>
                                        </p:tgtEl>
                                        <p:attrNameLst>
                                          <p:attrName>style.visibility</p:attrName>
                                        </p:attrNameLst>
                                      </p:cBhvr>
                                      <p:to>
                                        <p:strVal val="visible"/>
                                      </p:to>
                                    </p:set>
                                    <p:animEffect transition="in" filter="fade">
                                      <p:cBhvr>
                                        <p:cTn id="69" dur="1000"/>
                                        <p:tgtEl>
                                          <p:spTgt spid="7">
                                            <p:txEl>
                                              <p:pRg st="3" end="3"/>
                                            </p:txEl>
                                          </p:spTgt>
                                        </p:tgtEl>
                                      </p:cBhvr>
                                    </p:animEffect>
                                    <p:anim calcmode="lin" valueType="num">
                                      <p:cBhvr>
                                        <p:cTn id="7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42" presetClass="entr" presetSubtype="0" fill="hold" nodeType="clickEffect">
                                  <p:stCondLst>
                                    <p:cond delay="0"/>
                                  </p:stCondLst>
                                  <p:childTnLst>
                                    <p:set>
                                      <p:cBhvr>
                                        <p:cTn id="75" dur="1" fill="hold">
                                          <p:stCondLst>
                                            <p:cond delay="0"/>
                                          </p:stCondLst>
                                        </p:cTn>
                                        <p:tgtEl>
                                          <p:spTgt spid="7">
                                            <p:txEl>
                                              <p:pRg st="4" end="4"/>
                                            </p:txEl>
                                          </p:spTgt>
                                        </p:tgtEl>
                                        <p:attrNameLst>
                                          <p:attrName>style.visibility</p:attrName>
                                        </p:attrNameLst>
                                      </p:cBhvr>
                                      <p:to>
                                        <p:strVal val="visible"/>
                                      </p:to>
                                    </p:set>
                                    <p:animEffect transition="in" filter="fade">
                                      <p:cBhvr>
                                        <p:cTn id="76" dur="1000"/>
                                        <p:tgtEl>
                                          <p:spTgt spid="7">
                                            <p:txEl>
                                              <p:pRg st="4" end="4"/>
                                            </p:txEl>
                                          </p:spTgt>
                                        </p:tgtEl>
                                      </p:cBhvr>
                                    </p:animEffect>
                                    <p:anim calcmode="lin" valueType="num">
                                      <p:cBhvr>
                                        <p:cTn id="77"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78"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 xmlns:a16="http://schemas.microsoft.com/office/drawing/2014/main" id="{F3783B7A-5EB5-4A5A-9ADD-4236E7F2B0AB}"/>
              </a:ext>
            </a:extLst>
          </p:cNvPr>
          <p:cNvSpPr>
            <a:spLocks noGrp="1"/>
          </p:cNvSpPr>
          <p:nvPr>
            <p:ph type="title"/>
          </p:nvPr>
        </p:nvSpPr>
        <p:spPr>
          <a:xfrm>
            <a:off x="457200" y="253536"/>
            <a:ext cx="8229600" cy="818010"/>
          </a:xfrm>
        </p:spPr>
        <p:style>
          <a:lnRef idx="2">
            <a:schemeClr val="accent4">
              <a:shade val="50000"/>
            </a:schemeClr>
          </a:lnRef>
          <a:fillRef idx="1">
            <a:schemeClr val="accent4"/>
          </a:fillRef>
          <a:effectRef idx="0">
            <a:schemeClr val="accent4"/>
          </a:effectRef>
          <a:fontRef idx="minor">
            <a:schemeClr val="lt1"/>
          </a:fontRef>
        </p:style>
        <p:txBody>
          <a:bodyPr/>
          <a:lstStyle/>
          <a:p>
            <a:pPr marL="54864" indent="0" algn="ctr" fontAlgn="auto">
              <a:spcAft>
                <a:spcPts val="0"/>
              </a:spcAft>
              <a:defRPr/>
            </a:pPr>
            <a:r>
              <a:rPr lang="tr-TR" dirty="0"/>
              <a:t>3.Yaygın eğitimin Özellikleri</a:t>
            </a:r>
          </a:p>
        </p:txBody>
      </p:sp>
      <p:sp>
        <p:nvSpPr>
          <p:cNvPr id="3" name="2 İçerik Yer Tutucusu">
            <a:extLst>
              <a:ext uri="{FF2B5EF4-FFF2-40B4-BE49-F238E27FC236}">
                <a16:creationId xmlns="" xmlns:a16="http://schemas.microsoft.com/office/drawing/2014/main" id="{152B6E2A-86A6-4097-A8E6-2F2B8A0B3E1E}"/>
              </a:ext>
            </a:extLst>
          </p:cNvPr>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pPr marL="0" indent="0" fontAlgn="auto">
              <a:spcBef>
                <a:spcPts val="0"/>
              </a:spcBef>
              <a:spcAft>
                <a:spcPts val="0"/>
              </a:spcAft>
              <a:buFont typeface="Wingdings 2"/>
              <a:buNone/>
              <a:defRPr/>
            </a:pPr>
            <a:endParaRPr lang="tr-TR" sz="3000" b="1" dirty="0">
              <a:latin typeface="Arial" pitchFamily="34" charset="0"/>
              <a:cs typeface="Arial" pitchFamily="34" charset="0"/>
            </a:endParaRPr>
          </a:p>
          <a:p>
            <a:pPr fontAlgn="auto">
              <a:spcBef>
                <a:spcPts val="0"/>
              </a:spcBef>
              <a:spcAft>
                <a:spcPts val="0"/>
              </a:spcAft>
              <a:buFont typeface="Wingdings 2"/>
              <a:buChar char=""/>
              <a:defRPr/>
            </a:pPr>
            <a:endParaRPr lang="tr-TR" dirty="0"/>
          </a:p>
        </p:txBody>
      </p:sp>
      <p:pic>
        <p:nvPicPr>
          <p:cNvPr id="25604" name="Picture 4" descr="http://egitimbilimlerinotlari.com/wp-content/uploads/2014/09/EgitimTurleri.gif">
            <a:extLst>
              <a:ext uri="{FF2B5EF4-FFF2-40B4-BE49-F238E27FC236}">
                <a16:creationId xmlns="" xmlns:a16="http://schemas.microsoft.com/office/drawing/2014/main" id="{61588D6E-4DC8-413A-A5FF-1D68972C3527}"/>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8313" y="1700213"/>
            <a:ext cx="8207375" cy="4465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 xmlns:a16="http://schemas.microsoft.com/office/drawing/2014/main" id="{A5CEF47E-4BF5-4C95-9B97-403271105B12}"/>
              </a:ext>
            </a:extLst>
          </p:cNvPr>
          <p:cNvSpPr>
            <a:spLocks noGrp="1"/>
          </p:cNvSpPr>
          <p:nvPr>
            <p:ph type="title"/>
          </p:nvPr>
        </p:nvSpPr>
        <p:spPr>
          <a:xfrm>
            <a:off x="457200" y="253536"/>
            <a:ext cx="8229600" cy="1143000"/>
          </a:xfrm>
        </p:spPr>
        <p:style>
          <a:lnRef idx="2">
            <a:schemeClr val="accent4">
              <a:shade val="50000"/>
            </a:schemeClr>
          </a:lnRef>
          <a:fillRef idx="1">
            <a:schemeClr val="accent4"/>
          </a:fillRef>
          <a:effectRef idx="0">
            <a:schemeClr val="accent4"/>
          </a:effectRef>
          <a:fontRef idx="minor">
            <a:schemeClr val="lt1"/>
          </a:fontRef>
        </p:style>
        <p:txBody>
          <a:bodyPr/>
          <a:lstStyle/>
          <a:p>
            <a:pPr marL="54864" indent="0" algn="ctr" fontAlgn="auto">
              <a:spcAft>
                <a:spcPts val="0"/>
              </a:spcAft>
              <a:defRPr/>
            </a:pPr>
            <a:r>
              <a:rPr lang="tr-TR" dirty="0"/>
              <a:t>3.Yaygın eğitimin Özellikleri</a:t>
            </a:r>
          </a:p>
        </p:txBody>
      </p:sp>
      <p:sp>
        <p:nvSpPr>
          <p:cNvPr id="5" name="İçerik Yer Tutucusu 4">
            <a:extLst>
              <a:ext uri="{FF2B5EF4-FFF2-40B4-BE49-F238E27FC236}">
                <a16:creationId xmlns="" xmlns:a16="http://schemas.microsoft.com/office/drawing/2014/main" id="{EBE59AB7-D76D-439B-9C71-DD0B9B7AFC84}"/>
              </a:ext>
            </a:extLst>
          </p:cNvPr>
          <p:cNvSpPr>
            <a:spLocks noGrp="1"/>
          </p:cNvSpPr>
          <p:nvPr>
            <p:ph sz="half" idx="1"/>
          </p:nvPr>
        </p:nvSpPr>
        <p:spPr>
          <a:xfrm>
            <a:off x="457200" y="1646238"/>
            <a:ext cx="4038600" cy="4525962"/>
          </a:xfrm>
        </p:spPr>
        <p:txBody>
          <a:bodyPr>
            <a:normAutofit fontScale="85000" lnSpcReduction="20000"/>
          </a:bodyPr>
          <a:lstStyle/>
          <a:p>
            <a:pPr fontAlgn="auto">
              <a:spcBef>
                <a:spcPts val="0"/>
              </a:spcBef>
              <a:spcAft>
                <a:spcPts val="0"/>
              </a:spcAft>
              <a:buFont typeface="Wingdings 2"/>
              <a:buChar char=""/>
              <a:defRPr/>
            </a:pPr>
            <a:r>
              <a:rPr lang="tr-TR" dirty="0">
                <a:solidFill>
                  <a:srgbClr val="FF0000"/>
                </a:solidFill>
              </a:rPr>
              <a:t>Örgün Eğitim</a:t>
            </a:r>
            <a:r>
              <a:rPr lang="tr-TR" dirty="0"/>
              <a:t>	</a:t>
            </a:r>
          </a:p>
          <a:p>
            <a:pPr fontAlgn="auto">
              <a:spcBef>
                <a:spcPts val="0"/>
              </a:spcBef>
              <a:spcAft>
                <a:spcPts val="0"/>
              </a:spcAft>
              <a:buFont typeface="Wingdings 2"/>
              <a:buChar char=""/>
              <a:defRPr/>
            </a:pPr>
            <a:r>
              <a:rPr lang="tr-TR" dirty="0"/>
              <a:t>Eğitim kurumu okuldur.</a:t>
            </a:r>
          </a:p>
          <a:p>
            <a:pPr fontAlgn="auto">
              <a:spcBef>
                <a:spcPts val="0"/>
              </a:spcBef>
              <a:spcAft>
                <a:spcPts val="0"/>
              </a:spcAft>
              <a:buFont typeface="Wingdings 2"/>
              <a:buChar char=""/>
              <a:defRPr/>
            </a:pPr>
            <a:r>
              <a:rPr lang="tr-TR" dirty="0"/>
              <a:t> Kademeli yani aşamalıdır.</a:t>
            </a:r>
          </a:p>
          <a:p>
            <a:pPr fontAlgn="auto">
              <a:spcBef>
                <a:spcPts val="0"/>
              </a:spcBef>
              <a:spcAft>
                <a:spcPts val="0"/>
              </a:spcAft>
              <a:buFont typeface="Wingdings 2"/>
              <a:buChar char=""/>
              <a:defRPr/>
            </a:pPr>
            <a:r>
              <a:rPr lang="tr-TR" dirty="0"/>
              <a:t>(1. sınıf, 2. sınıf </a:t>
            </a:r>
            <a:r>
              <a:rPr lang="tr-TR" dirty="0" err="1"/>
              <a:t>vs</a:t>
            </a:r>
            <a:r>
              <a:rPr lang="tr-TR" dirty="0"/>
              <a:t>)	</a:t>
            </a:r>
          </a:p>
          <a:p>
            <a:pPr fontAlgn="auto">
              <a:spcBef>
                <a:spcPts val="0"/>
              </a:spcBef>
              <a:spcAft>
                <a:spcPts val="0"/>
              </a:spcAft>
              <a:buFont typeface="Wingdings 2"/>
              <a:buChar char=""/>
              <a:defRPr/>
            </a:pPr>
            <a:r>
              <a:rPr lang="tr-TR" dirty="0"/>
              <a:t>Ön şartı vardır.</a:t>
            </a:r>
          </a:p>
          <a:p>
            <a:pPr fontAlgn="auto">
              <a:spcBef>
                <a:spcPts val="0"/>
              </a:spcBef>
              <a:spcAft>
                <a:spcPts val="0"/>
              </a:spcAft>
              <a:buFont typeface="Wingdings 2"/>
              <a:buChar char=""/>
              <a:defRPr/>
            </a:pPr>
            <a:r>
              <a:rPr lang="tr-TR" dirty="0"/>
              <a:t>Okulöncesi eğitim, </a:t>
            </a:r>
          </a:p>
          <a:p>
            <a:pPr fontAlgn="auto">
              <a:spcBef>
                <a:spcPts val="0"/>
              </a:spcBef>
              <a:spcAft>
                <a:spcPts val="0"/>
              </a:spcAft>
              <a:buFont typeface="Wingdings 2"/>
              <a:buChar char=""/>
              <a:defRPr/>
            </a:pPr>
            <a:r>
              <a:rPr lang="tr-TR" dirty="0"/>
              <a:t>ilköğretim, </a:t>
            </a:r>
          </a:p>
          <a:p>
            <a:pPr fontAlgn="auto">
              <a:spcBef>
                <a:spcPts val="0"/>
              </a:spcBef>
              <a:spcAft>
                <a:spcPts val="0"/>
              </a:spcAft>
              <a:buFont typeface="Wingdings 2"/>
              <a:buChar char=""/>
              <a:defRPr/>
            </a:pPr>
            <a:r>
              <a:rPr lang="tr-TR" dirty="0"/>
              <a:t>ortaöğretim ve </a:t>
            </a:r>
          </a:p>
          <a:p>
            <a:pPr fontAlgn="auto">
              <a:spcBef>
                <a:spcPts val="0"/>
              </a:spcBef>
              <a:spcAft>
                <a:spcPts val="0"/>
              </a:spcAft>
              <a:buFont typeface="Wingdings 2"/>
              <a:buChar char=""/>
              <a:defRPr/>
            </a:pPr>
            <a:r>
              <a:rPr lang="tr-TR" dirty="0"/>
              <a:t>yüksel öğretim vs.</a:t>
            </a:r>
          </a:p>
          <a:p>
            <a:pPr fontAlgn="auto">
              <a:spcBef>
                <a:spcPts val="0"/>
              </a:spcBef>
              <a:spcAft>
                <a:spcPts val="0"/>
              </a:spcAft>
              <a:buFont typeface="Wingdings 2"/>
              <a:buChar char=""/>
              <a:defRPr/>
            </a:pPr>
            <a:r>
              <a:rPr lang="tr-TR" dirty="0"/>
              <a:t>(İlkokulu bitirmeden orta okula başlanmaz.)</a:t>
            </a:r>
          </a:p>
          <a:p>
            <a:pPr fontAlgn="auto">
              <a:spcBef>
                <a:spcPts val="0"/>
              </a:spcBef>
              <a:spcAft>
                <a:spcPts val="0"/>
              </a:spcAft>
              <a:buFont typeface="Wingdings 2"/>
              <a:buChar char=""/>
              <a:defRPr/>
            </a:pPr>
            <a:r>
              <a:rPr lang="tr-TR" dirty="0"/>
              <a:t>Bitirene belge Diploma vardır. 	</a:t>
            </a:r>
          </a:p>
        </p:txBody>
      </p:sp>
      <p:sp>
        <p:nvSpPr>
          <p:cNvPr id="6" name="İçerik Yer Tutucusu 5">
            <a:extLst>
              <a:ext uri="{FF2B5EF4-FFF2-40B4-BE49-F238E27FC236}">
                <a16:creationId xmlns="" xmlns:a16="http://schemas.microsoft.com/office/drawing/2014/main" id="{7611C7BF-3721-432E-AC9E-FFE757DF6FEC}"/>
              </a:ext>
            </a:extLst>
          </p:cNvPr>
          <p:cNvSpPr>
            <a:spLocks noGrp="1"/>
          </p:cNvSpPr>
          <p:nvPr>
            <p:ph sz="half" idx="2"/>
          </p:nvPr>
        </p:nvSpPr>
        <p:spPr>
          <a:xfrm>
            <a:off x="4648200" y="1646238"/>
            <a:ext cx="4038600" cy="4525962"/>
          </a:xfrm>
        </p:spPr>
        <p:txBody>
          <a:bodyPr>
            <a:normAutofit fontScale="85000" lnSpcReduction="20000"/>
          </a:bodyPr>
          <a:lstStyle/>
          <a:p>
            <a:pPr fontAlgn="auto">
              <a:spcBef>
                <a:spcPts val="0"/>
              </a:spcBef>
              <a:spcAft>
                <a:spcPts val="0"/>
              </a:spcAft>
              <a:buFont typeface="Wingdings 2"/>
              <a:buChar char=""/>
              <a:defRPr/>
            </a:pPr>
            <a:r>
              <a:rPr lang="tr-TR" dirty="0">
                <a:solidFill>
                  <a:srgbClr val="FF0000"/>
                </a:solidFill>
              </a:rPr>
              <a:t>Yaygın Eğitim</a:t>
            </a:r>
          </a:p>
          <a:p>
            <a:pPr fontAlgn="auto">
              <a:spcBef>
                <a:spcPts val="0"/>
              </a:spcBef>
              <a:spcAft>
                <a:spcPts val="0"/>
              </a:spcAft>
              <a:buFont typeface="Wingdings 2"/>
              <a:buChar char=""/>
              <a:defRPr/>
            </a:pPr>
            <a:r>
              <a:rPr lang="nn-NO" dirty="0"/>
              <a:t>Okulda değil herhangi bir kursta </a:t>
            </a:r>
            <a:r>
              <a:rPr lang="tr-TR" dirty="0"/>
              <a:t>eğitim verilir</a:t>
            </a:r>
          </a:p>
          <a:p>
            <a:pPr fontAlgn="auto">
              <a:spcBef>
                <a:spcPts val="0"/>
              </a:spcBef>
              <a:spcAft>
                <a:spcPts val="0"/>
              </a:spcAft>
              <a:buFont typeface="Wingdings 2"/>
              <a:buChar char=""/>
              <a:defRPr/>
            </a:pPr>
            <a:r>
              <a:rPr lang="tr-TR" dirty="0"/>
              <a:t>Bu kurs devletin ya da özel bir kurumunda olabilir.</a:t>
            </a:r>
          </a:p>
          <a:p>
            <a:pPr fontAlgn="auto">
              <a:spcBef>
                <a:spcPts val="0"/>
              </a:spcBef>
              <a:spcAft>
                <a:spcPts val="0"/>
              </a:spcAft>
              <a:buFont typeface="Wingdings 2"/>
              <a:buChar char=""/>
              <a:defRPr/>
            </a:pPr>
            <a:r>
              <a:rPr lang="tr-TR" dirty="0"/>
              <a:t>Kademe yoktur.</a:t>
            </a:r>
          </a:p>
          <a:p>
            <a:pPr fontAlgn="auto">
              <a:spcBef>
                <a:spcPts val="0"/>
              </a:spcBef>
              <a:spcAft>
                <a:spcPts val="0"/>
              </a:spcAft>
              <a:buFont typeface="Wingdings 2"/>
              <a:buChar char=""/>
              <a:defRPr/>
            </a:pPr>
            <a:r>
              <a:rPr lang="tr-TR" dirty="0"/>
              <a:t>(1. sınıf, 2. sınıf </a:t>
            </a:r>
            <a:r>
              <a:rPr lang="tr-TR" dirty="0" err="1"/>
              <a:t>vs</a:t>
            </a:r>
            <a:r>
              <a:rPr lang="tr-TR" dirty="0"/>
              <a:t> gibi kademeler yoktur.)</a:t>
            </a:r>
          </a:p>
          <a:p>
            <a:pPr fontAlgn="auto">
              <a:spcBef>
                <a:spcPts val="0"/>
              </a:spcBef>
              <a:spcAft>
                <a:spcPts val="0"/>
              </a:spcAft>
              <a:buFont typeface="Wingdings 2"/>
              <a:buChar char=""/>
              <a:defRPr/>
            </a:pPr>
            <a:r>
              <a:rPr lang="tr-TR" dirty="0"/>
              <a:t>Örgün eğitime göre esnek ve özgür bir yapıdadır.</a:t>
            </a:r>
          </a:p>
          <a:p>
            <a:pPr fontAlgn="auto">
              <a:spcBef>
                <a:spcPts val="0"/>
              </a:spcBef>
              <a:spcAft>
                <a:spcPts val="0"/>
              </a:spcAft>
              <a:buFont typeface="Wingdings 2"/>
              <a:buChar char=""/>
              <a:defRPr/>
            </a:pPr>
            <a:r>
              <a:rPr lang="tr-TR" dirty="0"/>
              <a:t>İsteğe bağlıdır</a:t>
            </a:r>
          </a:p>
          <a:p>
            <a:pPr fontAlgn="auto">
              <a:spcBef>
                <a:spcPts val="0"/>
              </a:spcBef>
              <a:spcAft>
                <a:spcPts val="0"/>
              </a:spcAft>
              <a:buFont typeface="Wingdings 2"/>
              <a:buChar char=""/>
              <a:defRPr/>
            </a:pPr>
            <a:r>
              <a:rPr lang="tr-TR" dirty="0"/>
              <a:t>Sertifika verilir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a:extLst>
              <a:ext uri="{FF2B5EF4-FFF2-40B4-BE49-F238E27FC236}">
                <a16:creationId xmlns="" xmlns:a16="http://schemas.microsoft.com/office/drawing/2014/main" id="{17F277F3-1FDA-4EE1-B297-74221B82337B}"/>
              </a:ext>
            </a:extLst>
          </p:cNvPr>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pPr fontAlgn="auto">
              <a:spcBef>
                <a:spcPts val="0"/>
              </a:spcBef>
              <a:spcAft>
                <a:spcPts val="0"/>
              </a:spcAft>
              <a:buFont typeface="Wingdings 2"/>
              <a:buChar char=""/>
              <a:defRPr/>
            </a:pPr>
            <a:endParaRPr lang="tr-TR" sz="3000" b="1" dirty="0">
              <a:latin typeface="Arial" pitchFamily="34" charset="0"/>
              <a:cs typeface="Arial" pitchFamily="34" charset="0"/>
            </a:endParaRPr>
          </a:p>
          <a:p>
            <a:pPr fontAlgn="auto">
              <a:spcBef>
                <a:spcPts val="0"/>
              </a:spcBef>
              <a:spcAft>
                <a:spcPts val="0"/>
              </a:spcAft>
              <a:buFont typeface="Wingdings 2"/>
              <a:buChar char=""/>
              <a:defRPr/>
            </a:pPr>
            <a:r>
              <a:rPr lang="tr-TR" sz="3000" b="1" dirty="0">
                <a:latin typeface="Arial" pitchFamily="34" charset="0"/>
                <a:cs typeface="Arial" pitchFamily="34" charset="0"/>
              </a:rPr>
              <a:t>Hayat Boyu Öğrenme Genel Müdürlüğü Kurs Programları</a:t>
            </a:r>
          </a:p>
          <a:p>
            <a:pPr fontAlgn="auto">
              <a:spcBef>
                <a:spcPts val="0"/>
              </a:spcBef>
              <a:spcAft>
                <a:spcPts val="0"/>
              </a:spcAft>
              <a:buFont typeface="Wingdings 2"/>
              <a:buChar char=""/>
              <a:defRPr/>
            </a:pPr>
            <a:r>
              <a:rPr lang="tr-TR" b="1" dirty="0">
                <a:solidFill>
                  <a:schemeClr val="accent6">
                    <a:lumMod val="90000"/>
                  </a:schemeClr>
                </a:solidFill>
              </a:rPr>
              <a:t>HEM Mesleki Eğitim Gelişim Programı</a:t>
            </a:r>
          </a:p>
          <a:p>
            <a:pPr marL="0" indent="0" fontAlgn="auto">
              <a:spcBef>
                <a:spcPts val="0"/>
              </a:spcBef>
              <a:spcAft>
                <a:spcPts val="0"/>
              </a:spcAft>
              <a:buFont typeface="Wingdings 2"/>
              <a:buNone/>
              <a:defRPr/>
            </a:pPr>
            <a:r>
              <a:rPr lang="tr-TR" dirty="0">
                <a:solidFill>
                  <a:srgbClr val="0000FF"/>
                </a:solidFill>
              </a:rPr>
              <a:t>	Yaygın Eğitim Programları</a:t>
            </a:r>
          </a:p>
          <a:p>
            <a:pPr fontAlgn="auto">
              <a:spcBef>
                <a:spcPts val="0"/>
              </a:spcBef>
              <a:spcAft>
                <a:spcPts val="0"/>
              </a:spcAft>
              <a:buFont typeface="Wingdings 2"/>
              <a:buChar char=""/>
              <a:defRPr/>
            </a:pPr>
            <a:r>
              <a:rPr lang="tr-TR" dirty="0" smtClean="0"/>
              <a:t>Mesleki ve Teknik </a:t>
            </a:r>
            <a:r>
              <a:rPr lang="tr-TR" dirty="0"/>
              <a:t>Programlar</a:t>
            </a:r>
          </a:p>
          <a:p>
            <a:pPr fontAlgn="auto">
              <a:spcBef>
                <a:spcPts val="0"/>
              </a:spcBef>
              <a:spcAft>
                <a:spcPts val="0"/>
              </a:spcAft>
              <a:buFont typeface="Wingdings 2"/>
              <a:buChar char=""/>
              <a:defRPr/>
            </a:pPr>
            <a:r>
              <a:rPr lang="tr-TR" dirty="0" smtClean="0"/>
              <a:t>Genel Programlar</a:t>
            </a:r>
            <a:endParaRPr lang="tr-TR" dirty="0"/>
          </a:p>
          <a:p>
            <a:pPr fontAlgn="auto">
              <a:spcBef>
                <a:spcPts val="0"/>
              </a:spcBef>
              <a:spcAft>
                <a:spcPts val="0"/>
              </a:spcAft>
              <a:buFont typeface="Wingdings 2"/>
              <a:buChar char=""/>
              <a:defRPr/>
            </a:pPr>
            <a:r>
              <a:rPr lang="tr-TR" dirty="0" smtClean="0"/>
              <a:t>Okuma – Yazma Programları</a:t>
            </a:r>
            <a:endParaRPr lang="tr-TR" dirty="0"/>
          </a:p>
          <a:p>
            <a:pPr fontAlgn="auto">
              <a:spcBef>
                <a:spcPts val="0"/>
              </a:spcBef>
              <a:spcAft>
                <a:spcPts val="0"/>
              </a:spcAft>
              <a:buFont typeface="Wingdings 2"/>
              <a:buChar char=""/>
              <a:defRPr/>
            </a:pPr>
            <a:endParaRPr lang="tr-TR" dirty="0"/>
          </a:p>
          <a:p>
            <a:pPr fontAlgn="auto">
              <a:spcBef>
                <a:spcPts val="0"/>
              </a:spcBef>
              <a:spcAft>
                <a:spcPts val="0"/>
              </a:spcAft>
              <a:buFont typeface="Wingdings 2"/>
              <a:buChar char=""/>
              <a:defRPr/>
            </a:pPr>
            <a:endParaRPr lang="tr-TR" dirty="0"/>
          </a:p>
        </p:txBody>
      </p:sp>
      <p:sp>
        <p:nvSpPr>
          <p:cNvPr id="5" name="1 Başlık">
            <a:extLst>
              <a:ext uri="{FF2B5EF4-FFF2-40B4-BE49-F238E27FC236}">
                <a16:creationId xmlns="" xmlns:a16="http://schemas.microsoft.com/office/drawing/2014/main" id="{E181651D-825F-43DC-B651-32849270EB97}"/>
              </a:ext>
            </a:extLst>
          </p:cNvPr>
          <p:cNvSpPr>
            <a:spLocks noGrp="1"/>
          </p:cNvSpPr>
          <p:nvPr>
            <p:ph type="title"/>
          </p:nvPr>
        </p:nvSpPr>
        <p:spPr>
          <a:xfrm>
            <a:off x="457200" y="253536"/>
            <a:ext cx="8229600" cy="889448"/>
          </a:xfrm>
        </p:spPr>
        <p:style>
          <a:lnRef idx="2">
            <a:schemeClr val="accent5">
              <a:shade val="50000"/>
            </a:schemeClr>
          </a:lnRef>
          <a:fillRef idx="1">
            <a:schemeClr val="accent5"/>
          </a:fillRef>
          <a:effectRef idx="0">
            <a:schemeClr val="accent5"/>
          </a:effectRef>
          <a:fontRef idx="minor">
            <a:schemeClr val="lt1"/>
          </a:fontRef>
        </p:style>
        <p:txBody>
          <a:bodyPr/>
          <a:lstStyle/>
          <a:p>
            <a:pPr marL="54864" indent="0" algn="ctr" fontAlgn="auto">
              <a:spcAft>
                <a:spcPts val="0"/>
              </a:spcAft>
              <a:defRPr/>
            </a:pPr>
            <a:r>
              <a:rPr lang="tr-TR" dirty="0"/>
              <a:t>4.Yaygın Eğitim Programları</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1.PNG"/>
          <p:cNvPicPr>
            <a:picLocks noGrp="1" noChangeAspect="1"/>
          </p:cNvPicPr>
          <p:nvPr>
            <p:ph idx="1"/>
          </p:nvPr>
        </p:nvPicPr>
        <p:blipFill>
          <a:blip r:embed="rId2"/>
          <a:stretch>
            <a:fillRect/>
          </a:stretch>
        </p:blipFill>
        <p:spPr>
          <a:xfrm>
            <a:off x="107082" y="0"/>
            <a:ext cx="8894074" cy="6715148"/>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öküm">
  <a:themeElements>
    <a:clrScheme name="Döküm">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Döküm">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öküm">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435</TotalTime>
  <Words>544</Words>
  <Application>Microsoft Office PowerPoint</Application>
  <PresentationFormat>Ekran Gösterisi (4:3)</PresentationFormat>
  <Paragraphs>74</Paragraphs>
  <Slides>19</Slides>
  <Notes>0</Notes>
  <HiddenSlides>0</HiddenSlides>
  <MMClips>0</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Döküm</vt:lpstr>
      <vt:lpstr>YAYGIN EĞİTİM</vt:lpstr>
      <vt:lpstr>1-Yaygın Eğitimim Amaç ve İşlevi</vt:lpstr>
      <vt:lpstr>1-Yaygın Eğitimim Amaç ve İşlevi</vt:lpstr>
      <vt:lpstr>1-Yaygın Eğitimim Amaç ve İşlevi</vt:lpstr>
      <vt:lpstr>2. Yaygın Eğitimim İlkeleri</vt:lpstr>
      <vt:lpstr>3.Yaygın eğitimin Özellikleri</vt:lpstr>
      <vt:lpstr>3.Yaygın eğitimin Özellikleri</vt:lpstr>
      <vt:lpstr>4.Yaygın Eğitim Programları</vt:lpstr>
      <vt:lpstr>Slayt 9</vt:lpstr>
      <vt:lpstr>Slayt 10</vt:lpstr>
      <vt:lpstr>Slayt 11</vt:lpstr>
      <vt:lpstr>Slayt 12</vt:lpstr>
      <vt:lpstr>Slayt 13</vt:lpstr>
      <vt:lpstr>Slayt 14</vt:lpstr>
      <vt:lpstr>Slayt 15</vt:lpstr>
      <vt:lpstr>Slayt 16</vt:lpstr>
      <vt:lpstr>Slayt 17</vt:lpstr>
      <vt:lpstr>Slayt 18</vt:lpstr>
      <vt:lpstr>Slayt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YAYGIN EĞİTİM</dc:title>
  <dc:creator>casper</dc:creator>
  <cp:lastModifiedBy>Müdür Yrd.2</cp:lastModifiedBy>
  <cp:revision>48</cp:revision>
  <dcterms:created xsi:type="dcterms:W3CDTF">2017-09-23T20:43:45Z</dcterms:created>
  <dcterms:modified xsi:type="dcterms:W3CDTF">2022-09-06T12:39:59Z</dcterms:modified>
</cp:coreProperties>
</file>