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4362" r:id="rId2"/>
  </p:sldMasterIdLst>
  <p:notesMasterIdLst>
    <p:notesMasterId r:id="rId57"/>
  </p:notesMasterIdLst>
  <p:sldIdLst>
    <p:sldId id="373" r:id="rId3"/>
    <p:sldId id="336" r:id="rId4"/>
    <p:sldId id="394" r:id="rId5"/>
    <p:sldId id="259" r:id="rId6"/>
    <p:sldId id="382" r:id="rId7"/>
    <p:sldId id="383" r:id="rId8"/>
    <p:sldId id="384" r:id="rId9"/>
    <p:sldId id="385" r:id="rId10"/>
    <p:sldId id="386" r:id="rId11"/>
    <p:sldId id="387" r:id="rId12"/>
    <p:sldId id="388" r:id="rId13"/>
    <p:sldId id="389" r:id="rId14"/>
    <p:sldId id="390" r:id="rId15"/>
    <p:sldId id="391" r:id="rId16"/>
    <p:sldId id="395" r:id="rId17"/>
    <p:sldId id="392" r:id="rId18"/>
    <p:sldId id="256" r:id="rId19"/>
    <p:sldId id="272" r:id="rId20"/>
    <p:sldId id="262" r:id="rId21"/>
    <p:sldId id="337" r:id="rId22"/>
    <p:sldId id="263" r:id="rId23"/>
    <p:sldId id="264" r:id="rId24"/>
    <p:sldId id="266" r:id="rId25"/>
    <p:sldId id="267" r:id="rId26"/>
    <p:sldId id="268" r:id="rId27"/>
    <p:sldId id="374" r:id="rId28"/>
    <p:sldId id="280" r:id="rId29"/>
    <p:sldId id="269" r:id="rId30"/>
    <p:sldId id="270" r:id="rId31"/>
    <p:sldId id="271" r:id="rId32"/>
    <p:sldId id="338" r:id="rId33"/>
    <p:sldId id="345" r:id="rId34"/>
    <p:sldId id="341" r:id="rId35"/>
    <p:sldId id="343" r:id="rId36"/>
    <p:sldId id="344" r:id="rId37"/>
    <p:sldId id="375" r:id="rId38"/>
    <p:sldId id="376" r:id="rId39"/>
    <p:sldId id="369" r:id="rId40"/>
    <p:sldId id="370" r:id="rId41"/>
    <p:sldId id="339" r:id="rId42"/>
    <p:sldId id="347" r:id="rId43"/>
    <p:sldId id="348" r:id="rId44"/>
    <p:sldId id="377" r:id="rId45"/>
    <p:sldId id="360" r:id="rId46"/>
    <p:sldId id="346" r:id="rId47"/>
    <p:sldId id="379" r:id="rId48"/>
    <p:sldId id="359" r:id="rId49"/>
    <p:sldId id="340" r:id="rId50"/>
    <p:sldId id="380" r:id="rId51"/>
    <p:sldId id="365" r:id="rId52"/>
    <p:sldId id="349" r:id="rId53"/>
    <p:sldId id="381" r:id="rId54"/>
    <p:sldId id="361" r:id="rId55"/>
    <p:sldId id="303" r:id="rId56"/>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FFFF66"/>
    <a:srgbClr val="000000"/>
    <a:srgbClr val="CCFF99"/>
    <a:srgbClr val="F1F6AC"/>
    <a:srgbClr val="A50021"/>
    <a:srgbClr val="EFF6AC"/>
    <a:srgbClr val="FBD1E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5" d="100"/>
          <a:sy n="115" d="100"/>
        </p:scale>
        <p:origin x="-152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stbilgi Yer Tutucusu 1">
            <a:extLst>
              <a:ext uri="{FF2B5EF4-FFF2-40B4-BE49-F238E27FC236}">
                <a16:creationId xmlns:a16="http://schemas.microsoft.com/office/drawing/2014/main" xmlns="" id="{25135A31-67EA-44DD-BBA6-4DF515820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cs typeface="+mn-cs"/>
              </a:defRPr>
            </a:lvl1pPr>
          </a:lstStyle>
          <a:p>
            <a:pPr>
              <a:defRPr/>
            </a:pPr>
            <a:endParaRPr lang="tr-TR"/>
          </a:p>
        </p:txBody>
      </p:sp>
      <p:sp>
        <p:nvSpPr>
          <p:cNvPr id="3" name="Veri Yer Tutucusu 2">
            <a:extLst>
              <a:ext uri="{FF2B5EF4-FFF2-40B4-BE49-F238E27FC236}">
                <a16:creationId xmlns:a16="http://schemas.microsoft.com/office/drawing/2014/main" xmlns="" id="{3D9FCF2D-BA54-49B2-8A2E-82D471DA14A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cs typeface="+mn-cs"/>
              </a:defRPr>
            </a:lvl1pPr>
          </a:lstStyle>
          <a:p>
            <a:pPr>
              <a:defRPr/>
            </a:pPr>
            <a:fld id="{B834532F-45A1-4160-A3DA-FDE42A759247}" type="datetimeFigureOut">
              <a:rPr lang="tr-TR"/>
              <a:pPr>
                <a:defRPr/>
              </a:pPr>
              <a:t>31.08.2022</a:t>
            </a:fld>
            <a:endParaRPr lang="tr-TR"/>
          </a:p>
        </p:txBody>
      </p:sp>
      <p:sp>
        <p:nvSpPr>
          <p:cNvPr id="4" name="Slayt Görüntüsü Yer Tutucusu 3">
            <a:extLst>
              <a:ext uri="{FF2B5EF4-FFF2-40B4-BE49-F238E27FC236}">
                <a16:creationId xmlns:a16="http://schemas.microsoft.com/office/drawing/2014/main" xmlns="" id="{AFCD0C47-0506-4869-B0E8-FC8016D72AA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a:extLst>
              <a:ext uri="{FF2B5EF4-FFF2-40B4-BE49-F238E27FC236}">
                <a16:creationId xmlns:a16="http://schemas.microsoft.com/office/drawing/2014/main" xmlns="" id="{D107D2EC-BED8-478D-AC23-BAB74826452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Altbilgi Yer Tutucusu 5">
            <a:extLst>
              <a:ext uri="{FF2B5EF4-FFF2-40B4-BE49-F238E27FC236}">
                <a16:creationId xmlns:a16="http://schemas.microsoft.com/office/drawing/2014/main" xmlns="" id="{58DCC7EA-C757-4786-9A4B-701F5BE7DA1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cs typeface="+mn-cs"/>
              </a:defRPr>
            </a:lvl1pPr>
          </a:lstStyle>
          <a:p>
            <a:pPr>
              <a:defRPr/>
            </a:pPr>
            <a:endParaRPr lang="tr-TR"/>
          </a:p>
        </p:txBody>
      </p:sp>
      <p:sp>
        <p:nvSpPr>
          <p:cNvPr id="7" name="Slayt Numarası Yer Tutucusu 6">
            <a:extLst>
              <a:ext uri="{FF2B5EF4-FFF2-40B4-BE49-F238E27FC236}">
                <a16:creationId xmlns:a16="http://schemas.microsoft.com/office/drawing/2014/main" xmlns="" id="{6B131383-1787-41C6-9214-25D759587F8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6D880A85-037B-4CB5-A6D4-E2AB2B7E7AC0}" type="slidenum">
              <a:rPr lang="tr-TR" altLang="en-US"/>
              <a:pPr/>
              <a:t>‹#›</a:t>
            </a:fld>
            <a:endParaRPr lang="tr-T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8A8122DA-9E0B-461D-B535-99ADE4683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a:extLst>
              <a:ext uri="{FF2B5EF4-FFF2-40B4-BE49-F238E27FC236}">
                <a16:creationId xmlns:a16="http://schemas.microsoft.com/office/drawing/2014/main" xmlns="" id="{0789F506-F400-4EE9-8287-4027C773ABBE}"/>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2708" name="Rectangle 4">
            <a:extLst>
              <a:ext uri="{FF2B5EF4-FFF2-40B4-BE49-F238E27FC236}">
                <a16:creationId xmlns:a16="http://schemas.microsoft.com/office/drawing/2014/main" xmlns="" id="{936386DE-FE20-4CD9-BDD5-A514C503AA22}"/>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1AD789B8-5902-44C4-A41E-D61118DE8A42}" type="slidenum">
              <a:rPr lang="en-US" altLang="en-US">
                <a:solidFill>
                  <a:srgbClr val="000000"/>
                </a:solidFill>
              </a:rPr>
              <a:pPr/>
              <a:t>1</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a:extLst>
              <a:ext uri="{FF2B5EF4-FFF2-40B4-BE49-F238E27FC236}">
                <a16:creationId xmlns:a16="http://schemas.microsoft.com/office/drawing/2014/main" xmlns="" id="{C8562B1D-8E12-45B7-901E-D6101E7CAF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 Yer Tutucusu 2">
            <a:extLst>
              <a:ext uri="{FF2B5EF4-FFF2-40B4-BE49-F238E27FC236}">
                <a16:creationId xmlns:a16="http://schemas.microsoft.com/office/drawing/2014/main" xmlns="" id="{1B7C56DE-03BD-41F3-BE5D-14B2384177DA}"/>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73732" name="Slayt Numarası Yer Tutucusu 3">
            <a:extLst>
              <a:ext uri="{FF2B5EF4-FFF2-40B4-BE49-F238E27FC236}">
                <a16:creationId xmlns:a16="http://schemas.microsoft.com/office/drawing/2014/main" xmlns="" id="{D8ACD748-FBE7-4053-B817-3B8D25493861}"/>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AC5D7AFB-BE22-450D-82CB-6297341C7E49}" type="slidenum">
              <a:rPr lang="tr-TR" altLang="tr-TR"/>
              <a:pPr/>
              <a:t>33</a:t>
            </a:fld>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19D77FBB-DF5A-4869-923D-C9ACAC6FEAE7}"/>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xmlns="" id="{A9E4432E-D475-457D-9867-D25DE300E2F6}"/>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xmlns="" id="{EDF18E2A-B0D7-4B8A-956B-509520F482DF}"/>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tr-TR">
                  <a:cs typeface="+mn-cs"/>
                </a:endParaRPr>
              </a:p>
            </p:txBody>
          </p:sp>
          <p:sp>
            <p:nvSpPr>
              <p:cNvPr id="9" name="Freeform 5">
                <a:extLst>
                  <a:ext uri="{FF2B5EF4-FFF2-40B4-BE49-F238E27FC236}">
                    <a16:creationId xmlns:a16="http://schemas.microsoft.com/office/drawing/2014/main" xmlns="" id="{7F03B40B-A57A-4CC9-9D39-1EBDE84D149B}"/>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tr-TR">
                  <a:cs typeface="+mn-cs"/>
                </a:endParaRPr>
              </a:p>
            </p:txBody>
          </p:sp>
          <p:sp>
            <p:nvSpPr>
              <p:cNvPr id="10" name="Freeform 6">
                <a:extLst>
                  <a:ext uri="{FF2B5EF4-FFF2-40B4-BE49-F238E27FC236}">
                    <a16:creationId xmlns:a16="http://schemas.microsoft.com/office/drawing/2014/main" xmlns="" id="{C871E849-D25F-41B2-B6DF-65740A9989B4}"/>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tr-TR">
                  <a:cs typeface="+mn-cs"/>
                </a:endParaRPr>
              </a:p>
            </p:txBody>
          </p:sp>
          <p:sp>
            <p:nvSpPr>
              <p:cNvPr id="11" name="Freeform 7">
                <a:extLst>
                  <a:ext uri="{FF2B5EF4-FFF2-40B4-BE49-F238E27FC236}">
                    <a16:creationId xmlns:a16="http://schemas.microsoft.com/office/drawing/2014/main" xmlns="" id="{3C27B3EA-8AA5-432B-BC0D-709459A2533F}"/>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cs typeface="+mn-cs"/>
                </a:endParaRPr>
              </a:p>
            </p:txBody>
          </p:sp>
          <p:sp>
            <p:nvSpPr>
              <p:cNvPr id="12" name="Freeform 8">
                <a:extLst>
                  <a:ext uri="{FF2B5EF4-FFF2-40B4-BE49-F238E27FC236}">
                    <a16:creationId xmlns:a16="http://schemas.microsoft.com/office/drawing/2014/main" xmlns="" id="{EF6D7F51-BABA-4748-BF5C-B441CAF29725}"/>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tr-TR">
                  <a:cs typeface="+mn-cs"/>
                </a:endParaRPr>
              </a:p>
            </p:txBody>
          </p:sp>
        </p:grpSp>
        <p:sp>
          <p:nvSpPr>
            <p:cNvPr id="6" name="Freeform 9">
              <a:extLst>
                <a:ext uri="{FF2B5EF4-FFF2-40B4-BE49-F238E27FC236}">
                  <a16:creationId xmlns:a16="http://schemas.microsoft.com/office/drawing/2014/main" xmlns="" id="{DF976367-26E9-4455-B3EE-ABA0FB82F097}"/>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tr-TR">
                <a:cs typeface="+mn-cs"/>
              </a:endParaRPr>
            </a:p>
          </p:txBody>
        </p:sp>
        <p:sp>
          <p:nvSpPr>
            <p:cNvPr id="7" name="Freeform 10">
              <a:extLst>
                <a:ext uri="{FF2B5EF4-FFF2-40B4-BE49-F238E27FC236}">
                  <a16:creationId xmlns:a16="http://schemas.microsoft.com/office/drawing/2014/main" xmlns="" id="{7A9BE125-C13A-4B1E-B42E-B3F5E3C7619C}"/>
                </a:ext>
              </a:extLst>
            </p:cNvPr>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cs typeface="+mn-cs"/>
              </a:endParaRPr>
            </a:p>
          </p:txBody>
        </p:sp>
      </p:grpSp>
      <p:sp>
        <p:nvSpPr>
          <p:cNvPr id="221195"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tr-TR" altLang="tr-TR" noProof="0"/>
              <a:t>Asıl başlık stili için tıklatın</a:t>
            </a:r>
          </a:p>
        </p:txBody>
      </p:sp>
      <p:sp>
        <p:nvSpPr>
          <p:cNvPr id="22119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tr-TR" altLang="tr-TR" noProof="0"/>
              <a:t>Asıl alt başlık stilini düzenlemek için tıklatın</a:t>
            </a:r>
          </a:p>
        </p:txBody>
      </p:sp>
      <p:sp>
        <p:nvSpPr>
          <p:cNvPr id="13" name="Rectangle 13">
            <a:extLst>
              <a:ext uri="{FF2B5EF4-FFF2-40B4-BE49-F238E27FC236}">
                <a16:creationId xmlns:a16="http://schemas.microsoft.com/office/drawing/2014/main" xmlns="" id="{BECF93A7-74BB-49B4-BA18-0CC19421BEE9}"/>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tr-TR" altLang="tr-TR"/>
          </a:p>
        </p:txBody>
      </p:sp>
      <p:sp>
        <p:nvSpPr>
          <p:cNvPr id="14" name="Rectangle 14">
            <a:extLst>
              <a:ext uri="{FF2B5EF4-FFF2-40B4-BE49-F238E27FC236}">
                <a16:creationId xmlns:a16="http://schemas.microsoft.com/office/drawing/2014/main" xmlns="" id="{623A1823-E68C-4D8D-A7D9-DEBCB68B6C8E}"/>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tr-TR" altLang="tr-TR"/>
          </a:p>
        </p:txBody>
      </p:sp>
      <p:sp>
        <p:nvSpPr>
          <p:cNvPr id="15" name="Rectangle 15">
            <a:extLst>
              <a:ext uri="{FF2B5EF4-FFF2-40B4-BE49-F238E27FC236}">
                <a16:creationId xmlns:a16="http://schemas.microsoft.com/office/drawing/2014/main" xmlns="" id="{C887F898-4749-47AC-A566-DA792BC1F51D}"/>
              </a:ext>
            </a:extLst>
          </p:cNvPr>
          <p:cNvSpPr>
            <a:spLocks noGrp="1" noChangeArrowheads="1"/>
          </p:cNvSpPr>
          <p:nvPr>
            <p:ph type="sldNum" sz="quarter" idx="12"/>
          </p:nvPr>
        </p:nvSpPr>
        <p:spPr>
          <a:xfrm>
            <a:off x="6553200" y="6254750"/>
            <a:ext cx="2133600" cy="476250"/>
          </a:xfrm>
        </p:spPr>
        <p:txBody>
          <a:bodyPr/>
          <a:lstStyle>
            <a:lvl1pPr>
              <a:defRPr/>
            </a:lvl1pPr>
          </a:lstStyle>
          <a:p>
            <a:fld id="{F669CF56-C75D-41EE-9A95-6669469A1BED}" type="slidenum">
              <a:rPr lang="tr-TR" altLang="tr-TR"/>
              <a:pPr/>
              <a:t>‹#›</a:t>
            </a:fld>
            <a:endParaRPr lang="tr-TR" altLang="tr-TR"/>
          </a:p>
        </p:txBody>
      </p:sp>
    </p:spTree>
    <p:extLst>
      <p:ext uri="{BB962C8B-B14F-4D97-AF65-F5344CB8AC3E}">
        <p14:creationId xmlns:p14="http://schemas.microsoft.com/office/powerpoint/2010/main" xmlns="" val="2754702211"/>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xmlns="" id="{13F45796-75F0-49B6-9338-15067447A1C2}"/>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a:extLst>
              <a:ext uri="{FF2B5EF4-FFF2-40B4-BE49-F238E27FC236}">
                <a16:creationId xmlns:a16="http://schemas.microsoft.com/office/drawing/2014/main" xmlns="" id="{6EA4E08B-558F-4B72-9CD2-CFEE43AA3F36}"/>
              </a:ext>
            </a:extLst>
          </p:cNvPr>
          <p:cNvSpPr>
            <a:spLocks noGrp="1" noChangeArrowheads="1"/>
          </p:cNvSpPr>
          <p:nvPr>
            <p:ph type="sldNum" sz="quarter" idx="11"/>
          </p:nvPr>
        </p:nvSpPr>
        <p:spPr>
          <a:ln/>
        </p:spPr>
        <p:txBody>
          <a:bodyPr/>
          <a:lstStyle>
            <a:lvl1pPr>
              <a:defRPr/>
            </a:lvl1pPr>
          </a:lstStyle>
          <a:p>
            <a:fld id="{91C26CB7-AAB4-4AE9-AF3B-70A62223EA4D}" type="slidenum">
              <a:rPr lang="tr-TR" altLang="tr-TR"/>
              <a:pPr/>
              <a:t>‹#›</a:t>
            </a:fld>
            <a:endParaRPr lang="tr-TR" altLang="tr-TR"/>
          </a:p>
        </p:txBody>
      </p:sp>
      <p:sp>
        <p:nvSpPr>
          <p:cNvPr id="6" name="Rectangle 14">
            <a:extLst>
              <a:ext uri="{FF2B5EF4-FFF2-40B4-BE49-F238E27FC236}">
                <a16:creationId xmlns:a16="http://schemas.microsoft.com/office/drawing/2014/main" xmlns="" id="{A9D0CE44-8872-49A2-B30F-480B1DA03446}"/>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2323907104"/>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xmlns="" id="{091C3F88-EDC1-4030-B8F9-C2F51E3D4C47}"/>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a:extLst>
              <a:ext uri="{FF2B5EF4-FFF2-40B4-BE49-F238E27FC236}">
                <a16:creationId xmlns:a16="http://schemas.microsoft.com/office/drawing/2014/main" xmlns="" id="{5570098B-A579-41A7-89C8-B4E7BC9F9B66}"/>
              </a:ext>
            </a:extLst>
          </p:cNvPr>
          <p:cNvSpPr>
            <a:spLocks noGrp="1" noChangeArrowheads="1"/>
          </p:cNvSpPr>
          <p:nvPr>
            <p:ph type="sldNum" sz="quarter" idx="11"/>
          </p:nvPr>
        </p:nvSpPr>
        <p:spPr>
          <a:ln/>
        </p:spPr>
        <p:txBody>
          <a:bodyPr/>
          <a:lstStyle>
            <a:lvl1pPr>
              <a:defRPr/>
            </a:lvl1pPr>
          </a:lstStyle>
          <a:p>
            <a:fld id="{6960373B-A2A0-4FF5-8C2C-2D52D7DE1DED}" type="slidenum">
              <a:rPr lang="tr-TR" altLang="tr-TR"/>
              <a:pPr/>
              <a:t>‹#›</a:t>
            </a:fld>
            <a:endParaRPr lang="tr-TR" altLang="tr-TR"/>
          </a:p>
        </p:txBody>
      </p:sp>
      <p:sp>
        <p:nvSpPr>
          <p:cNvPr id="6" name="Rectangle 14">
            <a:extLst>
              <a:ext uri="{FF2B5EF4-FFF2-40B4-BE49-F238E27FC236}">
                <a16:creationId xmlns:a16="http://schemas.microsoft.com/office/drawing/2014/main" xmlns="" id="{3D987AB2-2A49-4A27-8F80-3AFFED0A5F29}"/>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677824279"/>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14 Yuvarlatılmış Dikdörtgen">
            <a:extLst>
              <a:ext uri="{FF2B5EF4-FFF2-40B4-BE49-F238E27FC236}">
                <a16:creationId xmlns:a16="http://schemas.microsoft.com/office/drawing/2014/main" xmlns="" id="{E203DD99-291E-46DC-B574-C9959EDCE191}"/>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9 Yuvarlatılmış Dikdörtgen">
            <a:extLst>
              <a:ext uri="{FF2B5EF4-FFF2-40B4-BE49-F238E27FC236}">
                <a16:creationId xmlns:a16="http://schemas.microsoft.com/office/drawing/2014/main" xmlns="" id="{C747D3A8-4480-45BA-A64D-1A151305946D}"/>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Oval 28">
            <a:extLst>
              <a:ext uri="{FF2B5EF4-FFF2-40B4-BE49-F238E27FC236}">
                <a16:creationId xmlns:a16="http://schemas.microsoft.com/office/drawing/2014/main" xmlns="" id="{1FE684B4-EA61-42F0-92DE-C31644584315}"/>
              </a:ext>
            </a:extLst>
          </p:cNvPr>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8" name="Oval 28">
            <a:extLst>
              <a:ext uri="{FF2B5EF4-FFF2-40B4-BE49-F238E27FC236}">
                <a16:creationId xmlns:a16="http://schemas.microsoft.com/office/drawing/2014/main" xmlns="" id="{950463AD-0FDA-40A9-A77D-B5356EAB019E}"/>
              </a:ext>
            </a:extLst>
          </p:cNvPr>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9" name="Oval 28">
            <a:extLst>
              <a:ext uri="{FF2B5EF4-FFF2-40B4-BE49-F238E27FC236}">
                <a16:creationId xmlns:a16="http://schemas.microsoft.com/office/drawing/2014/main" xmlns="" id="{0D05025E-43AE-45F8-8650-2516747D8F02}"/>
              </a:ext>
            </a:extLst>
          </p:cNvPr>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10" name="Oval 28">
            <a:extLst>
              <a:ext uri="{FF2B5EF4-FFF2-40B4-BE49-F238E27FC236}">
                <a16:creationId xmlns:a16="http://schemas.microsoft.com/office/drawing/2014/main" xmlns="" id="{65776EE0-C3CD-4360-B190-A312F5ED41F5}"/>
              </a:ext>
            </a:extLst>
          </p:cNvPr>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5" name="4 Başlık"/>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tr-TR"/>
              <a:t>Asıl başlık stili için tıklatın</a:t>
            </a:r>
            <a:endParaRPr lang="en-US"/>
          </a:p>
        </p:txBody>
      </p:sp>
      <p:sp>
        <p:nvSpPr>
          <p:cNvPr id="20" name="19 Alt Başlık"/>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a:t>Asıl alt başlık stilini düzenlemek için tıklatın</a:t>
            </a:r>
            <a:endParaRPr lang="en-US"/>
          </a:p>
        </p:txBody>
      </p:sp>
      <p:sp>
        <p:nvSpPr>
          <p:cNvPr id="11" name="18 Veri Yer Tutucusu">
            <a:extLst>
              <a:ext uri="{FF2B5EF4-FFF2-40B4-BE49-F238E27FC236}">
                <a16:creationId xmlns:a16="http://schemas.microsoft.com/office/drawing/2014/main" xmlns="" id="{11D83C9B-E2FF-4AF7-8EC0-8DDD16B56AB4}"/>
              </a:ext>
            </a:extLst>
          </p:cNvPr>
          <p:cNvSpPr>
            <a:spLocks noGrp="1"/>
          </p:cNvSpPr>
          <p:nvPr>
            <p:ph type="dt" sz="half" idx="10"/>
          </p:nvPr>
        </p:nvSpPr>
        <p:spPr/>
        <p:txBody>
          <a:bodyPr/>
          <a:lstStyle>
            <a:lvl1pPr fontAlgn="base">
              <a:spcBef>
                <a:spcPct val="0"/>
              </a:spcBef>
              <a:spcAft>
                <a:spcPct val="0"/>
              </a:spcAft>
              <a:defRPr sz="1000">
                <a:latin typeface="Times New Roman" pitchFamily="18" charset="0"/>
              </a:defRPr>
            </a:lvl1pPr>
          </a:lstStyle>
          <a:p>
            <a:pPr>
              <a:defRPr/>
            </a:pPr>
            <a:endParaRPr/>
          </a:p>
        </p:txBody>
      </p:sp>
      <p:sp>
        <p:nvSpPr>
          <p:cNvPr id="12" name="7 Altbilgi Yer Tutucusu">
            <a:extLst>
              <a:ext uri="{FF2B5EF4-FFF2-40B4-BE49-F238E27FC236}">
                <a16:creationId xmlns:a16="http://schemas.microsoft.com/office/drawing/2014/main" xmlns="" id="{E92161A1-1B6E-4864-A2DD-9CA8CA422371}"/>
              </a:ext>
            </a:extLst>
          </p:cNvPr>
          <p:cNvSpPr>
            <a:spLocks noGrp="1"/>
          </p:cNvSpPr>
          <p:nvPr>
            <p:ph type="ftr" sz="quarter" idx="11"/>
          </p:nvPr>
        </p:nvSpPr>
        <p:spPr/>
        <p:txBody>
          <a:bodyPr/>
          <a:lstStyle>
            <a:lvl1pPr fontAlgn="base">
              <a:spcBef>
                <a:spcPct val="0"/>
              </a:spcBef>
              <a:spcAft>
                <a:spcPct val="0"/>
              </a:spcAft>
              <a:defRPr sz="1000">
                <a:latin typeface="Times New Roman" pitchFamily="18" charset="0"/>
              </a:defRPr>
            </a:lvl1pPr>
          </a:lstStyle>
          <a:p>
            <a:pPr>
              <a:defRPr/>
            </a:pPr>
            <a:endParaRPr/>
          </a:p>
        </p:txBody>
      </p:sp>
      <p:sp>
        <p:nvSpPr>
          <p:cNvPr id="13" name="10 Slayt Numarası Yer Tutucusu">
            <a:extLst>
              <a:ext uri="{FF2B5EF4-FFF2-40B4-BE49-F238E27FC236}">
                <a16:creationId xmlns:a16="http://schemas.microsoft.com/office/drawing/2014/main" xmlns="" id="{52EF63BF-3D0E-4484-A9A3-18CE26D23B87}"/>
              </a:ext>
            </a:extLst>
          </p:cNvPr>
          <p:cNvSpPr>
            <a:spLocks noGrp="1"/>
          </p:cNvSpPr>
          <p:nvPr>
            <p:ph type="sldNum" sz="quarter" idx="12"/>
          </p:nvPr>
        </p:nvSpPr>
        <p:spPr/>
        <p:txBody>
          <a:bodyPr/>
          <a:lstStyle>
            <a:lvl1pPr>
              <a:defRPr>
                <a:latin typeface="Times New Roman" panose="02020603050405020304" pitchFamily="18" charset="0"/>
              </a:defRPr>
            </a:lvl1pPr>
          </a:lstStyle>
          <a:p>
            <a:fld id="{F7BC7D06-B54D-46C2-8E62-A9814D8D67CB}" type="slidenum">
              <a:rPr lang="en-US" altLang="en-US"/>
              <a:pPr/>
              <a:t>‹#›</a:t>
            </a:fld>
            <a:endParaRPr lang="en-US" altLang="en-US" sz="1000"/>
          </a:p>
        </p:txBody>
      </p:sp>
    </p:spTree>
    <p:extLst>
      <p:ext uri="{BB962C8B-B14F-4D97-AF65-F5344CB8AC3E}">
        <p14:creationId xmlns:p14="http://schemas.microsoft.com/office/powerpoint/2010/main" xmlns="" val="3529022362"/>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a:t>Asıl başlık stili için tıklatın</a:t>
            </a:r>
            <a:endParaRPr lang="en-US"/>
          </a:p>
        </p:txBody>
      </p:sp>
      <p:sp>
        <p:nvSpPr>
          <p:cNvPr id="3" name="2 İçerik Yer Tutucusu"/>
          <p:cNvSpPr>
            <a:spLocks noGrp="1"/>
          </p:cNvSpPr>
          <p:nvPr>
            <p:ph idx="1"/>
          </p:nvPr>
        </p:nvSpPr>
        <p:spPr>
          <a:xfrm>
            <a:off x="502920" y="530352"/>
            <a:ext cx="8183880" cy="418795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a:extLst>
              <a:ext uri="{FF2B5EF4-FFF2-40B4-BE49-F238E27FC236}">
                <a16:creationId xmlns:a16="http://schemas.microsoft.com/office/drawing/2014/main" xmlns="" id="{F663E377-44DB-41F8-8000-4F897FEC5931}"/>
              </a:ext>
            </a:extLst>
          </p:cNvPr>
          <p:cNvSpPr>
            <a:spLocks noGrp="1"/>
          </p:cNvSpPr>
          <p:nvPr>
            <p:ph type="dt" sz="half" idx="10"/>
          </p:nvPr>
        </p:nvSpPr>
        <p:spPr/>
        <p:txBody>
          <a:bodyPr/>
          <a:lstStyle>
            <a:lvl1pPr fontAlgn="base">
              <a:spcBef>
                <a:spcPct val="0"/>
              </a:spcBef>
              <a:spcAft>
                <a:spcPct val="0"/>
              </a:spcAft>
              <a:defRPr sz="1000">
                <a:latin typeface="Times New Roman" pitchFamily="18" charset="0"/>
              </a:defRPr>
            </a:lvl1pPr>
          </a:lstStyle>
          <a:p>
            <a:pPr>
              <a:defRPr/>
            </a:pPr>
            <a:endParaRPr/>
          </a:p>
        </p:txBody>
      </p:sp>
      <p:sp>
        <p:nvSpPr>
          <p:cNvPr id="5" name="4 Altbilgi Yer Tutucusu">
            <a:extLst>
              <a:ext uri="{FF2B5EF4-FFF2-40B4-BE49-F238E27FC236}">
                <a16:creationId xmlns:a16="http://schemas.microsoft.com/office/drawing/2014/main" xmlns="" id="{324122EA-1CDC-42D2-BC78-E0D146CDEB91}"/>
              </a:ext>
            </a:extLst>
          </p:cNvPr>
          <p:cNvSpPr>
            <a:spLocks noGrp="1"/>
          </p:cNvSpPr>
          <p:nvPr>
            <p:ph type="ftr" sz="quarter" idx="11"/>
          </p:nvPr>
        </p:nvSpPr>
        <p:spPr/>
        <p:txBody>
          <a:bodyPr/>
          <a:lstStyle>
            <a:lvl1pPr fontAlgn="base">
              <a:spcBef>
                <a:spcPct val="0"/>
              </a:spcBef>
              <a:spcAft>
                <a:spcPct val="0"/>
              </a:spcAft>
              <a:defRPr sz="1000">
                <a:latin typeface="Times New Roman" pitchFamily="18" charset="0"/>
              </a:defRPr>
            </a:lvl1pPr>
          </a:lstStyle>
          <a:p>
            <a:pPr>
              <a:defRPr/>
            </a:pPr>
            <a:endParaRPr/>
          </a:p>
        </p:txBody>
      </p:sp>
      <p:sp>
        <p:nvSpPr>
          <p:cNvPr id="6" name="5 Slayt Numarası Yer Tutucusu">
            <a:extLst>
              <a:ext uri="{FF2B5EF4-FFF2-40B4-BE49-F238E27FC236}">
                <a16:creationId xmlns:a16="http://schemas.microsoft.com/office/drawing/2014/main" xmlns="" id="{1E6FE483-88EB-4077-A6CB-217E89B79DA1}"/>
              </a:ext>
            </a:extLst>
          </p:cNvPr>
          <p:cNvSpPr>
            <a:spLocks noGrp="1"/>
          </p:cNvSpPr>
          <p:nvPr>
            <p:ph type="sldNum" sz="quarter" idx="12"/>
          </p:nvPr>
        </p:nvSpPr>
        <p:spPr/>
        <p:txBody>
          <a:bodyPr/>
          <a:lstStyle>
            <a:lvl1pPr>
              <a:defRPr>
                <a:latin typeface="Times New Roman" panose="02020603050405020304" pitchFamily="18" charset="0"/>
              </a:defRPr>
            </a:lvl1pPr>
          </a:lstStyle>
          <a:p>
            <a:fld id="{2AB403DB-D966-4CD8-9ED2-D8A3852A2F1F}" type="slidenum">
              <a:rPr lang="en-US" altLang="en-US"/>
              <a:pPr/>
              <a:t>‹#›</a:t>
            </a:fld>
            <a:endParaRPr lang="en-US" altLang="en-US" sz="1000"/>
          </a:p>
        </p:txBody>
      </p:sp>
    </p:spTree>
    <p:extLst>
      <p:ext uri="{BB962C8B-B14F-4D97-AF65-F5344CB8AC3E}">
        <p14:creationId xmlns:p14="http://schemas.microsoft.com/office/powerpoint/2010/main" xmlns="" val="3519811594"/>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13 Yuvarlatılmış Dikdörtgen">
            <a:extLst>
              <a:ext uri="{FF2B5EF4-FFF2-40B4-BE49-F238E27FC236}">
                <a16:creationId xmlns:a16="http://schemas.microsoft.com/office/drawing/2014/main" xmlns="" id="{DD034239-E37E-408F-846D-F3644F214E96}"/>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10 Yuvarlatılmış Dikdörtgen">
            <a:extLst>
              <a:ext uri="{FF2B5EF4-FFF2-40B4-BE49-F238E27FC236}">
                <a16:creationId xmlns:a16="http://schemas.microsoft.com/office/drawing/2014/main" xmlns="" id="{0F25D834-EBF8-49CE-BA38-80D30180C837}"/>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1 Başlık"/>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tr-TR"/>
              <a:t>Asıl başlık stili için tıklatın</a:t>
            </a:r>
            <a:endParaRPr lang="en-US"/>
          </a:p>
        </p:txBody>
      </p:sp>
      <p:sp>
        <p:nvSpPr>
          <p:cNvPr id="3" name="2 Metin Yer Tutucusu"/>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a:t>Asıl metin stillerini düzenlemek için tıklatın</a:t>
            </a:r>
          </a:p>
        </p:txBody>
      </p:sp>
      <p:sp>
        <p:nvSpPr>
          <p:cNvPr id="6" name="3 Veri Yer Tutucusu">
            <a:extLst>
              <a:ext uri="{FF2B5EF4-FFF2-40B4-BE49-F238E27FC236}">
                <a16:creationId xmlns:a16="http://schemas.microsoft.com/office/drawing/2014/main" xmlns="" id="{9F6EC89C-C786-46C1-9DF9-C0F0E3E4F96B}"/>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7" name="4 Altbilgi Yer Tutucusu">
            <a:extLst>
              <a:ext uri="{FF2B5EF4-FFF2-40B4-BE49-F238E27FC236}">
                <a16:creationId xmlns:a16="http://schemas.microsoft.com/office/drawing/2014/main" xmlns="" id="{131C8C88-6827-44FF-9458-DD566DB00252}"/>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8" name="5 Slayt Numarası Yer Tutucusu">
            <a:extLst>
              <a:ext uri="{FF2B5EF4-FFF2-40B4-BE49-F238E27FC236}">
                <a16:creationId xmlns:a16="http://schemas.microsoft.com/office/drawing/2014/main" xmlns="" id="{0E462D35-A186-48EA-8AC4-59ABC7282166}"/>
              </a:ext>
            </a:extLst>
          </p:cNvPr>
          <p:cNvSpPr>
            <a:spLocks noGrp="1"/>
          </p:cNvSpPr>
          <p:nvPr>
            <p:ph type="sldNum" sz="quarter" idx="12"/>
          </p:nvPr>
        </p:nvSpPr>
        <p:spPr/>
        <p:txBody>
          <a:bodyPr/>
          <a:lstStyle>
            <a:lvl1pPr>
              <a:defRPr>
                <a:latin typeface="Times New Roman" panose="02020603050405020304" pitchFamily="18" charset="0"/>
              </a:defRPr>
            </a:lvl1pPr>
          </a:lstStyle>
          <a:p>
            <a:fld id="{20FB7F39-A1B9-4E1B-89A7-6C30F7558034}" type="slidenum">
              <a:rPr lang="en-US" altLang="en-US"/>
              <a:pPr/>
              <a:t>‹#›</a:t>
            </a:fld>
            <a:endParaRPr lang="en-US" altLang="en-US"/>
          </a:p>
        </p:txBody>
      </p:sp>
    </p:spTree>
    <p:extLst>
      <p:ext uri="{BB962C8B-B14F-4D97-AF65-F5344CB8AC3E}">
        <p14:creationId xmlns:p14="http://schemas.microsoft.com/office/powerpoint/2010/main" xmlns="" val="2864803369"/>
      </p:ext>
    </p:extLst>
  </p:cSld>
  <p:clrMapOvr>
    <a:masterClrMapping/>
  </p:clrMapOvr>
  <p:transition spd="slow">
    <p:wipe dir="d"/>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a:extLst>
              <a:ext uri="{FF2B5EF4-FFF2-40B4-BE49-F238E27FC236}">
                <a16:creationId xmlns:a16="http://schemas.microsoft.com/office/drawing/2014/main" xmlns="" id="{9220A23A-01D8-4762-98C2-46A7209F79FC}"/>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6" name="5 Altbilgi Yer Tutucusu">
            <a:extLst>
              <a:ext uri="{FF2B5EF4-FFF2-40B4-BE49-F238E27FC236}">
                <a16:creationId xmlns:a16="http://schemas.microsoft.com/office/drawing/2014/main" xmlns="" id="{67A351B2-967F-430A-AD73-E3AB9A6CED80}"/>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7" name="6 Slayt Numarası Yer Tutucusu">
            <a:extLst>
              <a:ext uri="{FF2B5EF4-FFF2-40B4-BE49-F238E27FC236}">
                <a16:creationId xmlns:a16="http://schemas.microsoft.com/office/drawing/2014/main" xmlns="" id="{12FE2F67-5AD9-4D35-B599-24DE54529564}"/>
              </a:ext>
            </a:extLst>
          </p:cNvPr>
          <p:cNvSpPr>
            <a:spLocks noGrp="1"/>
          </p:cNvSpPr>
          <p:nvPr>
            <p:ph type="sldNum" sz="quarter" idx="12"/>
          </p:nvPr>
        </p:nvSpPr>
        <p:spPr/>
        <p:txBody>
          <a:bodyPr/>
          <a:lstStyle>
            <a:lvl1pPr>
              <a:defRPr>
                <a:latin typeface="Times New Roman" panose="02020603050405020304" pitchFamily="18" charset="0"/>
              </a:defRPr>
            </a:lvl1pPr>
          </a:lstStyle>
          <a:p>
            <a:fld id="{5FDCE703-865F-4775-BCDA-60CFD2D7352B}" type="slidenum">
              <a:rPr lang="en-US" altLang="en-US"/>
              <a:pPr/>
              <a:t>‹#›</a:t>
            </a:fld>
            <a:endParaRPr lang="en-US" altLang="en-US"/>
          </a:p>
        </p:txBody>
      </p:sp>
    </p:spTree>
    <p:extLst>
      <p:ext uri="{BB962C8B-B14F-4D97-AF65-F5344CB8AC3E}">
        <p14:creationId xmlns:p14="http://schemas.microsoft.com/office/powerpoint/2010/main" xmlns="" val="2445244357"/>
      </p:ext>
    </p:extLst>
  </p:cSld>
  <p:clrMapOvr>
    <a:masterClrMapping/>
  </p:clrMapOvr>
  <p:transition spd="slow">
    <p:wipe dir="d"/>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lvl1pPr>
              <a:defRPr b="1"/>
            </a:lvl1pPr>
            <a:extLst/>
          </a:lstStyle>
          <a:p>
            <a:r>
              <a:rPr lang="tr-TR"/>
              <a:t>Asıl başlık stili için tıklatın</a:t>
            </a:r>
            <a:endParaRPr lang="en-US"/>
          </a:p>
        </p:txBody>
      </p:sp>
      <p:sp>
        <p:nvSpPr>
          <p:cNvPr id="3" name="2 Metin Yer Tutucusu"/>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4" name="3 Metin Yer Tutucusu"/>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tr-TR"/>
              <a:t>Asıl metin stillerini düzenlemek için tıklatın</a:t>
            </a:r>
          </a:p>
        </p:txBody>
      </p:sp>
      <p:sp>
        <p:nvSpPr>
          <p:cNvPr id="5" name="4 İçerik Yer Tutucusu"/>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6 Veri Yer Tutucusu">
            <a:extLst>
              <a:ext uri="{FF2B5EF4-FFF2-40B4-BE49-F238E27FC236}">
                <a16:creationId xmlns:a16="http://schemas.microsoft.com/office/drawing/2014/main" xmlns="" id="{B1804D27-F5FA-4BD7-A783-A3C0E24EFB7A}"/>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8" name="7 Altbilgi Yer Tutucusu">
            <a:extLst>
              <a:ext uri="{FF2B5EF4-FFF2-40B4-BE49-F238E27FC236}">
                <a16:creationId xmlns:a16="http://schemas.microsoft.com/office/drawing/2014/main" xmlns="" id="{0C777110-740B-4036-81A8-1B6E3912DD7E}"/>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9" name="8 Slayt Numarası Yer Tutucusu">
            <a:extLst>
              <a:ext uri="{FF2B5EF4-FFF2-40B4-BE49-F238E27FC236}">
                <a16:creationId xmlns:a16="http://schemas.microsoft.com/office/drawing/2014/main" xmlns="" id="{0000D4FC-7A31-4B9B-A65A-A24C68A818BA}"/>
              </a:ext>
            </a:extLst>
          </p:cNvPr>
          <p:cNvSpPr>
            <a:spLocks noGrp="1"/>
          </p:cNvSpPr>
          <p:nvPr>
            <p:ph type="sldNum" sz="quarter" idx="12"/>
          </p:nvPr>
        </p:nvSpPr>
        <p:spPr/>
        <p:txBody>
          <a:bodyPr/>
          <a:lstStyle>
            <a:lvl1pPr>
              <a:defRPr>
                <a:latin typeface="Times New Roman" panose="02020603050405020304" pitchFamily="18" charset="0"/>
              </a:defRPr>
            </a:lvl1pPr>
          </a:lstStyle>
          <a:p>
            <a:fld id="{56DAABB8-08A0-483B-9FB1-D603ACD9ABCF}" type="slidenum">
              <a:rPr lang="en-US" altLang="en-US"/>
              <a:pPr/>
              <a:t>‹#›</a:t>
            </a:fld>
            <a:endParaRPr lang="en-US" altLang="en-US"/>
          </a:p>
        </p:txBody>
      </p:sp>
    </p:spTree>
    <p:extLst>
      <p:ext uri="{BB962C8B-B14F-4D97-AF65-F5344CB8AC3E}">
        <p14:creationId xmlns:p14="http://schemas.microsoft.com/office/powerpoint/2010/main" xmlns="" val="651273428"/>
      </p:ext>
    </p:extLst>
  </p:cSld>
  <p:clrMapOvr>
    <a:masterClrMapping/>
  </p:clrMapOvr>
  <p:transition spd="slow">
    <p:wipe dir="d"/>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Veri Yer Tutucusu">
            <a:extLst>
              <a:ext uri="{FF2B5EF4-FFF2-40B4-BE49-F238E27FC236}">
                <a16:creationId xmlns:a16="http://schemas.microsoft.com/office/drawing/2014/main" xmlns="" id="{4CEB9DFE-9602-448A-9A4A-CF63AFE7923D}"/>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4" name="3 Altbilgi Yer Tutucusu">
            <a:extLst>
              <a:ext uri="{FF2B5EF4-FFF2-40B4-BE49-F238E27FC236}">
                <a16:creationId xmlns:a16="http://schemas.microsoft.com/office/drawing/2014/main" xmlns="" id="{9E0CA1E6-8F0A-4049-B64A-BEFF5858C467}"/>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5" name="4 Slayt Numarası Yer Tutucusu">
            <a:extLst>
              <a:ext uri="{FF2B5EF4-FFF2-40B4-BE49-F238E27FC236}">
                <a16:creationId xmlns:a16="http://schemas.microsoft.com/office/drawing/2014/main" xmlns="" id="{961F64C8-8632-4B41-8C4F-8A5525C2626D}"/>
              </a:ext>
            </a:extLst>
          </p:cNvPr>
          <p:cNvSpPr>
            <a:spLocks noGrp="1"/>
          </p:cNvSpPr>
          <p:nvPr>
            <p:ph type="sldNum" sz="quarter" idx="12"/>
          </p:nvPr>
        </p:nvSpPr>
        <p:spPr/>
        <p:txBody>
          <a:bodyPr/>
          <a:lstStyle>
            <a:lvl1pPr>
              <a:defRPr>
                <a:latin typeface="Times New Roman" panose="02020603050405020304" pitchFamily="18" charset="0"/>
              </a:defRPr>
            </a:lvl1pPr>
          </a:lstStyle>
          <a:p>
            <a:fld id="{E93FF425-545B-47F6-867E-49F4CF80FECB}" type="slidenum">
              <a:rPr lang="en-US" altLang="en-US"/>
              <a:pPr/>
              <a:t>‹#›</a:t>
            </a:fld>
            <a:endParaRPr lang="en-US" altLang="en-US"/>
          </a:p>
        </p:txBody>
      </p:sp>
    </p:spTree>
    <p:extLst>
      <p:ext uri="{BB962C8B-B14F-4D97-AF65-F5344CB8AC3E}">
        <p14:creationId xmlns:p14="http://schemas.microsoft.com/office/powerpoint/2010/main" xmlns="" val="4115011828"/>
      </p:ext>
    </p:extLst>
  </p:cSld>
  <p:clrMapOvr>
    <a:masterClrMapping/>
  </p:clrMapOvr>
  <p:transition spd="slow">
    <p:wipe dir="d"/>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6 Yuvarlatılmış Dikdörtgen">
            <a:extLst>
              <a:ext uri="{FF2B5EF4-FFF2-40B4-BE49-F238E27FC236}">
                <a16:creationId xmlns:a16="http://schemas.microsoft.com/office/drawing/2014/main" xmlns="" id="{FBE13275-231D-48D8-8752-83127A89228A}"/>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1 Veri Yer Tutucusu">
            <a:extLst>
              <a:ext uri="{FF2B5EF4-FFF2-40B4-BE49-F238E27FC236}">
                <a16:creationId xmlns:a16="http://schemas.microsoft.com/office/drawing/2014/main" xmlns="" id="{DD1E657C-1F11-403D-9192-1F3128C74F7B}"/>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4" name="2 Altbilgi Yer Tutucusu">
            <a:extLst>
              <a:ext uri="{FF2B5EF4-FFF2-40B4-BE49-F238E27FC236}">
                <a16:creationId xmlns:a16="http://schemas.microsoft.com/office/drawing/2014/main" xmlns="" id="{E5C92E35-8378-42E0-BEDE-710FA8F9600B}"/>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5" name="3 Slayt Numarası Yer Tutucusu">
            <a:extLst>
              <a:ext uri="{FF2B5EF4-FFF2-40B4-BE49-F238E27FC236}">
                <a16:creationId xmlns:a16="http://schemas.microsoft.com/office/drawing/2014/main" xmlns="" id="{2F45E522-DA89-44A5-9AE3-204D01543984}"/>
              </a:ext>
            </a:extLst>
          </p:cNvPr>
          <p:cNvSpPr>
            <a:spLocks noGrp="1"/>
          </p:cNvSpPr>
          <p:nvPr>
            <p:ph type="sldNum" sz="quarter" idx="12"/>
          </p:nvPr>
        </p:nvSpPr>
        <p:spPr/>
        <p:txBody>
          <a:bodyPr/>
          <a:lstStyle>
            <a:lvl1pPr>
              <a:defRPr>
                <a:latin typeface="Times New Roman" panose="02020603050405020304" pitchFamily="18" charset="0"/>
              </a:defRPr>
            </a:lvl1pPr>
          </a:lstStyle>
          <a:p>
            <a:fld id="{9CF51DDD-9FC0-4D94-A6D9-4723C376632E}" type="slidenum">
              <a:rPr lang="en-US" altLang="en-US"/>
              <a:pPr/>
              <a:t>‹#›</a:t>
            </a:fld>
            <a:endParaRPr lang="en-US" altLang="en-US"/>
          </a:p>
        </p:txBody>
      </p:sp>
    </p:spTree>
    <p:extLst>
      <p:ext uri="{BB962C8B-B14F-4D97-AF65-F5344CB8AC3E}">
        <p14:creationId xmlns:p14="http://schemas.microsoft.com/office/powerpoint/2010/main" xmlns="" val="4256233903"/>
      </p:ext>
    </p:extLst>
  </p:cSld>
  <p:clrMapOvr>
    <a:masterClrMapping/>
  </p:clrMapOvr>
  <p:transition spd="slow">
    <p:wipe dir="d"/>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tr-TR"/>
              <a:t>Asıl başlık stili için tıklatın</a:t>
            </a:r>
            <a:endParaRPr lang="en-US"/>
          </a:p>
        </p:txBody>
      </p:sp>
      <p:sp>
        <p:nvSpPr>
          <p:cNvPr id="3" name="2 Metin Yer Tutucusu"/>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4 Veri Yer Tutucusu">
            <a:extLst>
              <a:ext uri="{FF2B5EF4-FFF2-40B4-BE49-F238E27FC236}">
                <a16:creationId xmlns:a16="http://schemas.microsoft.com/office/drawing/2014/main" xmlns="" id="{BA392933-58D1-4226-AE9D-7FC93FE43EDD}"/>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6" name="5 Altbilgi Yer Tutucusu">
            <a:extLst>
              <a:ext uri="{FF2B5EF4-FFF2-40B4-BE49-F238E27FC236}">
                <a16:creationId xmlns:a16="http://schemas.microsoft.com/office/drawing/2014/main" xmlns="" id="{3950157F-C3D9-484E-A697-A83169FACA51}"/>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7" name="6 Slayt Numarası Yer Tutucusu">
            <a:extLst>
              <a:ext uri="{FF2B5EF4-FFF2-40B4-BE49-F238E27FC236}">
                <a16:creationId xmlns:a16="http://schemas.microsoft.com/office/drawing/2014/main" xmlns="" id="{6DEF81F2-5ADB-44D1-875E-D412D2989C9F}"/>
              </a:ext>
            </a:extLst>
          </p:cNvPr>
          <p:cNvSpPr>
            <a:spLocks noGrp="1"/>
          </p:cNvSpPr>
          <p:nvPr>
            <p:ph type="sldNum" sz="quarter" idx="12"/>
          </p:nvPr>
        </p:nvSpPr>
        <p:spPr/>
        <p:txBody>
          <a:bodyPr/>
          <a:lstStyle>
            <a:lvl1pPr>
              <a:defRPr>
                <a:latin typeface="Times New Roman" panose="02020603050405020304" pitchFamily="18" charset="0"/>
              </a:defRPr>
            </a:lvl1pPr>
          </a:lstStyle>
          <a:p>
            <a:fld id="{290C75F6-D929-4AC5-9819-D401702F414D}" type="slidenum">
              <a:rPr lang="en-US" altLang="en-US"/>
              <a:pPr/>
              <a:t>‹#›</a:t>
            </a:fld>
            <a:endParaRPr lang="en-US" altLang="en-US"/>
          </a:p>
        </p:txBody>
      </p:sp>
    </p:spTree>
    <p:extLst>
      <p:ext uri="{BB962C8B-B14F-4D97-AF65-F5344CB8AC3E}">
        <p14:creationId xmlns:p14="http://schemas.microsoft.com/office/powerpoint/2010/main" xmlns="" val="2052443151"/>
      </p:ext>
    </p:extLst>
  </p:cSld>
  <p:clrMapOvr>
    <a:masterClrMapping/>
  </p:clrMapOvr>
  <p:transition spd="slow">
    <p:wipe dir="d"/>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2">
            <a:extLst>
              <a:ext uri="{FF2B5EF4-FFF2-40B4-BE49-F238E27FC236}">
                <a16:creationId xmlns:a16="http://schemas.microsoft.com/office/drawing/2014/main" xmlns="" id="{04C0EA0D-5258-4A1D-95F8-AA4E4E890609}"/>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a:extLst>
              <a:ext uri="{FF2B5EF4-FFF2-40B4-BE49-F238E27FC236}">
                <a16:creationId xmlns:a16="http://schemas.microsoft.com/office/drawing/2014/main" xmlns="" id="{96863E7C-22B3-4C49-8B6D-CBB7448034CE}"/>
              </a:ext>
            </a:extLst>
          </p:cNvPr>
          <p:cNvSpPr>
            <a:spLocks noGrp="1" noChangeArrowheads="1"/>
          </p:cNvSpPr>
          <p:nvPr>
            <p:ph type="sldNum" sz="quarter" idx="11"/>
          </p:nvPr>
        </p:nvSpPr>
        <p:spPr>
          <a:ln/>
        </p:spPr>
        <p:txBody>
          <a:bodyPr/>
          <a:lstStyle>
            <a:lvl1pPr>
              <a:defRPr/>
            </a:lvl1pPr>
          </a:lstStyle>
          <a:p>
            <a:fld id="{DCE1F77B-7852-40A6-8A7F-E164DFBA9840}" type="slidenum">
              <a:rPr lang="tr-TR" altLang="tr-TR"/>
              <a:pPr/>
              <a:t>‹#›</a:t>
            </a:fld>
            <a:endParaRPr lang="tr-TR" altLang="tr-TR"/>
          </a:p>
        </p:txBody>
      </p:sp>
      <p:sp>
        <p:nvSpPr>
          <p:cNvPr id="6" name="Rectangle 14">
            <a:extLst>
              <a:ext uri="{FF2B5EF4-FFF2-40B4-BE49-F238E27FC236}">
                <a16:creationId xmlns:a16="http://schemas.microsoft.com/office/drawing/2014/main" xmlns="" id="{6E7D9562-C3D5-4B34-8567-53D70AF4970C}"/>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1459825179"/>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14 Yuvarlatılmış Dikdörtgen">
            <a:extLst>
              <a:ext uri="{FF2B5EF4-FFF2-40B4-BE49-F238E27FC236}">
                <a16:creationId xmlns:a16="http://schemas.microsoft.com/office/drawing/2014/main" xmlns="" id="{44F1AE02-C72C-43AC-81C6-F7E04BAD39A9}"/>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10 Tek Köşesi Yuvarlatılmış Dikdörtgen">
            <a:extLst>
              <a:ext uri="{FF2B5EF4-FFF2-40B4-BE49-F238E27FC236}">
                <a16:creationId xmlns:a16="http://schemas.microsoft.com/office/drawing/2014/main" xmlns="" id="{BDCBCAB7-6322-4F29-9308-503FA51D7232}"/>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1 Başlık"/>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tr-TR"/>
              <a:t>Asıl başlık stili için tıklatın</a:t>
            </a:r>
            <a:endParaRPr lang="en-US"/>
          </a:p>
        </p:txBody>
      </p:sp>
      <p:sp>
        <p:nvSpPr>
          <p:cNvPr id="4" name="3 Metin Yer Tutucusu"/>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3" name="2 Resim Yer Tutucusu"/>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tr-TR" noProof="0"/>
              <a:t>Resim eklemek için simgeyi tıklatın</a:t>
            </a:r>
            <a:endParaRPr lang="en-US" noProof="0"/>
          </a:p>
        </p:txBody>
      </p:sp>
      <p:sp>
        <p:nvSpPr>
          <p:cNvPr id="7" name="4 Veri Yer Tutucusu">
            <a:extLst>
              <a:ext uri="{FF2B5EF4-FFF2-40B4-BE49-F238E27FC236}">
                <a16:creationId xmlns:a16="http://schemas.microsoft.com/office/drawing/2014/main" xmlns="" id="{8A41C7A8-1D80-411D-87B0-A890A98449CA}"/>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8" name="5 Altbilgi Yer Tutucusu">
            <a:extLst>
              <a:ext uri="{FF2B5EF4-FFF2-40B4-BE49-F238E27FC236}">
                <a16:creationId xmlns:a16="http://schemas.microsoft.com/office/drawing/2014/main" xmlns="" id="{834FC53D-BE52-4D42-BA94-4E5A4DC09AA9}"/>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9" name="6 Slayt Numarası Yer Tutucusu">
            <a:extLst>
              <a:ext uri="{FF2B5EF4-FFF2-40B4-BE49-F238E27FC236}">
                <a16:creationId xmlns:a16="http://schemas.microsoft.com/office/drawing/2014/main" xmlns="" id="{075612C1-DF42-4016-9B8A-BD813CB6163C}"/>
              </a:ext>
            </a:extLst>
          </p:cNvPr>
          <p:cNvSpPr>
            <a:spLocks noGrp="1"/>
          </p:cNvSpPr>
          <p:nvPr>
            <p:ph type="sldNum" sz="quarter" idx="12"/>
          </p:nvPr>
        </p:nvSpPr>
        <p:spPr/>
        <p:txBody>
          <a:bodyPr/>
          <a:lstStyle>
            <a:lvl1pPr>
              <a:defRPr>
                <a:latin typeface="Times New Roman" panose="02020603050405020304" pitchFamily="18" charset="0"/>
              </a:defRPr>
            </a:lvl1pPr>
          </a:lstStyle>
          <a:p>
            <a:fld id="{24972E66-237E-485F-B4AF-1B1BBBC4F937}" type="slidenum">
              <a:rPr lang="en-US" altLang="en-US"/>
              <a:pPr/>
              <a:t>‹#›</a:t>
            </a:fld>
            <a:endParaRPr lang="en-US" altLang="en-US"/>
          </a:p>
        </p:txBody>
      </p:sp>
    </p:spTree>
    <p:extLst>
      <p:ext uri="{BB962C8B-B14F-4D97-AF65-F5344CB8AC3E}">
        <p14:creationId xmlns:p14="http://schemas.microsoft.com/office/powerpoint/2010/main" xmlns="" val="3558395248"/>
      </p:ext>
    </p:extLst>
  </p:cSld>
  <p:clrMapOvr>
    <a:masterClrMapping/>
  </p:clrMapOvr>
  <p:transition spd="slow">
    <p:wipe dir="d"/>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502920" y="4983480"/>
            <a:ext cx="8183880" cy="1051560"/>
          </a:xfrm>
        </p:spPr>
        <p:txBody>
          <a:bodyPr/>
          <a:lstStyle/>
          <a:p>
            <a:r>
              <a:rPr lang="tr-TR"/>
              <a:t>Asıl başlık stili için tıklatın</a:t>
            </a:r>
            <a:endParaRPr lang="en-US"/>
          </a:p>
        </p:txBody>
      </p:sp>
      <p:sp>
        <p:nvSpPr>
          <p:cNvPr id="3" name="2 Dikey Metin Yer Tutucusu"/>
          <p:cNvSpPr>
            <a:spLocks noGrp="1"/>
          </p:cNvSpPr>
          <p:nvPr>
            <p:ph type="body" orient="vert" idx="1"/>
          </p:nvPr>
        </p:nvSpPr>
        <p:spPr>
          <a:xfrm>
            <a:off x="502920" y="530352"/>
            <a:ext cx="8183880" cy="418795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a:extLst>
              <a:ext uri="{FF2B5EF4-FFF2-40B4-BE49-F238E27FC236}">
                <a16:creationId xmlns:a16="http://schemas.microsoft.com/office/drawing/2014/main" xmlns="" id="{FECE5E75-0486-4C58-ABD4-C291BB264D39}"/>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5" name="4 Altbilgi Yer Tutucusu">
            <a:extLst>
              <a:ext uri="{FF2B5EF4-FFF2-40B4-BE49-F238E27FC236}">
                <a16:creationId xmlns:a16="http://schemas.microsoft.com/office/drawing/2014/main" xmlns="" id="{48623328-4ABA-4721-8982-4DF1770B476B}"/>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6" name="5 Slayt Numarası Yer Tutucusu">
            <a:extLst>
              <a:ext uri="{FF2B5EF4-FFF2-40B4-BE49-F238E27FC236}">
                <a16:creationId xmlns:a16="http://schemas.microsoft.com/office/drawing/2014/main" xmlns="" id="{BCC37140-B968-45E1-BBE7-7D4BD948AC27}"/>
              </a:ext>
            </a:extLst>
          </p:cNvPr>
          <p:cNvSpPr>
            <a:spLocks noGrp="1"/>
          </p:cNvSpPr>
          <p:nvPr>
            <p:ph type="sldNum" sz="quarter" idx="12"/>
          </p:nvPr>
        </p:nvSpPr>
        <p:spPr/>
        <p:txBody>
          <a:bodyPr/>
          <a:lstStyle>
            <a:lvl1pPr>
              <a:defRPr>
                <a:latin typeface="Times New Roman" panose="02020603050405020304" pitchFamily="18" charset="0"/>
              </a:defRPr>
            </a:lvl1pPr>
          </a:lstStyle>
          <a:p>
            <a:fld id="{55F81947-5AE8-4D99-94AD-09349703FE7C}" type="slidenum">
              <a:rPr lang="en-US" altLang="en-US"/>
              <a:pPr/>
              <a:t>‹#›</a:t>
            </a:fld>
            <a:endParaRPr lang="en-US" altLang="en-US"/>
          </a:p>
        </p:txBody>
      </p:sp>
    </p:spTree>
    <p:extLst>
      <p:ext uri="{BB962C8B-B14F-4D97-AF65-F5344CB8AC3E}">
        <p14:creationId xmlns:p14="http://schemas.microsoft.com/office/powerpoint/2010/main" xmlns="" val="2596670247"/>
      </p:ext>
    </p:extLst>
  </p:cSld>
  <p:clrMapOvr>
    <a:masterClrMapping/>
  </p:clrMapOvr>
  <p:transition spd="slow">
    <p:wipe dir="d"/>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33404"/>
            <a:ext cx="1981200" cy="5257799"/>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533400" y="533402"/>
            <a:ext cx="5943600" cy="52578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Veri Yer Tutucusu">
            <a:extLst>
              <a:ext uri="{FF2B5EF4-FFF2-40B4-BE49-F238E27FC236}">
                <a16:creationId xmlns:a16="http://schemas.microsoft.com/office/drawing/2014/main" xmlns="" id="{2E935AEE-66D8-4F78-8FA9-9863BF16A044}"/>
              </a:ext>
            </a:extLst>
          </p:cNvPr>
          <p:cNvSpPr>
            <a:spLocks noGrp="1"/>
          </p:cNvSpPr>
          <p:nvPr>
            <p:ph type="dt" sz="half" idx="10"/>
          </p:nvPr>
        </p:nvSpPr>
        <p:spPr/>
        <p:txBody>
          <a:bodyPr/>
          <a:lstStyle>
            <a:lvl1pPr fontAlgn="base">
              <a:spcBef>
                <a:spcPct val="0"/>
              </a:spcBef>
              <a:spcAft>
                <a:spcPct val="0"/>
              </a:spcAft>
              <a:defRPr sz="1050">
                <a:latin typeface="Times New Roman" pitchFamily="18" charset="0"/>
              </a:defRPr>
            </a:lvl1pPr>
          </a:lstStyle>
          <a:p>
            <a:pPr>
              <a:defRPr/>
            </a:pPr>
            <a:endParaRPr/>
          </a:p>
        </p:txBody>
      </p:sp>
      <p:sp>
        <p:nvSpPr>
          <p:cNvPr id="5" name="4 Altbilgi Yer Tutucusu">
            <a:extLst>
              <a:ext uri="{FF2B5EF4-FFF2-40B4-BE49-F238E27FC236}">
                <a16:creationId xmlns:a16="http://schemas.microsoft.com/office/drawing/2014/main" xmlns="" id="{EFDCBDE6-1E8D-4D97-AAF0-950F4E4C3C1C}"/>
              </a:ext>
            </a:extLst>
          </p:cNvPr>
          <p:cNvSpPr>
            <a:spLocks noGrp="1"/>
          </p:cNvSpPr>
          <p:nvPr>
            <p:ph type="ftr" sz="quarter" idx="11"/>
          </p:nvPr>
        </p:nvSpPr>
        <p:spPr/>
        <p:txBody>
          <a:bodyPr/>
          <a:lstStyle>
            <a:lvl1pPr fontAlgn="base">
              <a:spcBef>
                <a:spcPct val="0"/>
              </a:spcBef>
              <a:spcAft>
                <a:spcPct val="0"/>
              </a:spcAft>
              <a:defRPr>
                <a:latin typeface="Times New Roman" pitchFamily="18" charset="0"/>
              </a:defRPr>
            </a:lvl1pPr>
          </a:lstStyle>
          <a:p>
            <a:pPr>
              <a:defRPr/>
            </a:pPr>
            <a:endParaRPr/>
          </a:p>
        </p:txBody>
      </p:sp>
      <p:sp>
        <p:nvSpPr>
          <p:cNvPr id="6" name="5 Slayt Numarası Yer Tutucusu">
            <a:extLst>
              <a:ext uri="{FF2B5EF4-FFF2-40B4-BE49-F238E27FC236}">
                <a16:creationId xmlns:a16="http://schemas.microsoft.com/office/drawing/2014/main" xmlns="" id="{8645B727-2713-48D6-95C1-A59159E6DA69}"/>
              </a:ext>
            </a:extLst>
          </p:cNvPr>
          <p:cNvSpPr>
            <a:spLocks noGrp="1"/>
          </p:cNvSpPr>
          <p:nvPr>
            <p:ph type="sldNum" sz="quarter" idx="12"/>
          </p:nvPr>
        </p:nvSpPr>
        <p:spPr/>
        <p:txBody>
          <a:bodyPr/>
          <a:lstStyle>
            <a:lvl1pPr>
              <a:defRPr>
                <a:latin typeface="Times New Roman" panose="02020603050405020304" pitchFamily="18" charset="0"/>
              </a:defRPr>
            </a:lvl1pPr>
          </a:lstStyle>
          <a:p>
            <a:fld id="{BC93E7CF-F9BA-41F2-A60F-08D9612B0392}" type="slidenum">
              <a:rPr lang="en-US" altLang="en-US"/>
              <a:pPr/>
              <a:t>‹#›</a:t>
            </a:fld>
            <a:endParaRPr lang="en-US" altLang="en-US"/>
          </a:p>
        </p:txBody>
      </p:sp>
    </p:spTree>
    <p:extLst>
      <p:ext uri="{BB962C8B-B14F-4D97-AF65-F5344CB8AC3E}">
        <p14:creationId xmlns:p14="http://schemas.microsoft.com/office/powerpoint/2010/main" xmlns="" val="3583514011"/>
      </p:ext>
    </p:extLst>
  </p:cSld>
  <p:clrMapOvr>
    <a:masterClrMapping/>
  </p:clrMapOvr>
  <p:transition spd="slow">
    <p:wipe dir="d"/>
  </p:transition>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2">
            <a:extLst>
              <a:ext uri="{FF2B5EF4-FFF2-40B4-BE49-F238E27FC236}">
                <a16:creationId xmlns:a16="http://schemas.microsoft.com/office/drawing/2014/main" xmlns="" id="{DFAF5FD7-0F78-4CEE-B637-B58B00CE6B59}"/>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5" name="Rectangle 3">
            <a:extLst>
              <a:ext uri="{FF2B5EF4-FFF2-40B4-BE49-F238E27FC236}">
                <a16:creationId xmlns:a16="http://schemas.microsoft.com/office/drawing/2014/main" xmlns="" id="{EAB3096B-68D4-48A2-A5FA-7A76B22272E5}"/>
              </a:ext>
            </a:extLst>
          </p:cNvPr>
          <p:cNvSpPr>
            <a:spLocks noGrp="1" noChangeArrowheads="1"/>
          </p:cNvSpPr>
          <p:nvPr>
            <p:ph type="sldNum" sz="quarter" idx="11"/>
          </p:nvPr>
        </p:nvSpPr>
        <p:spPr>
          <a:ln/>
        </p:spPr>
        <p:txBody>
          <a:bodyPr/>
          <a:lstStyle>
            <a:lvl1pPr>
              <a:defRPr/>
            </a:lvl1pPr>
          </a:lstStyle>
          <a:p>
            <a:fld id="{1F27FFEE-3310-479F-BA87-4484103321E4}" type="slidenum">
              <a:rPr lang="tr-TR" altLang="tr-TR"/>
              <a:pPr/>
              <a:t>‹#›</a:t>
            </a:fld>
            <a:endParaRPr lang="tr-TR" altLang="tr-TR"/>
          </a:p>
        </p:txBody>
      </p:sp>
      <p:sp>
        <p:nvSpPr>
          <p:cNvPr id="6" name="Rectangle 14">
            <a:extLst>
              <a:ext uri="{FF2B5EF4-FFF2-40B4-BE49-F238E27FC236}">
                <a16:creationId xmlns:a16="http://schemas.microsoft.com/office/drawing/2014/main" xmlns="" id="{FFCAB209-D2DB-4793-AE16-F50A6F9C0B92}"/>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1214330610"/>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2">
            <a:extLst>
              <a:ext uri="{FF2B5EF4-FFF2-40B4-BE49-F238E27FC236}">
                <a16:creationId xmlns:a16="http://schemas.microsoft.com/office/drawing/2014/main" xmlns="" id="{C971B1B9-8FBA-4DAD-BFA9-81AFD167E022}"/>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a:extLst>
              <a:ext uri="{FF2B5EF4-FFF2-40B4-BE49-F238E27FC236}">
                <a16:creationId xmlns:a16="http://schemas.microsoft.com/office/drawing/2014/main" xmlns="" id="{BD173363-3390-4B54-BC54-B112E2DE31D0}"/>
              </a:ext>
            </a:extLst>
          </p:cNvPr>
          <p:cNvSpPr>
            <a:spLocks noGrp="1" noChangeArrowheads="1"/>
          </p:cNvSpPr>
          <p:nvPr>
            <p:ph type="sldNum" sz="quarter" idx="11"/>
          </p:nvPr>
        </p:nvSpPr>
        <p:spPr>
          <a:ln/>
        </p:spPr>
        <p:txBody>
          <a:bodyPr/>
          <a:lstStyle>
            <a:lvl1pPr>
              <a:defRPr/>
            </a:lvl1pPr>
          </a:lstStyle>
          <a:p>
            <a:fld id="{EB1DBCB5-A57B-4B53-B9C0-4B770EBB3182}" type="slidenum">
              <a:rPr lang="tr-TR" altLang="tr-TR"/>
              <a:pPr/>
              <a:t>‹#›</a:t>
            </a:fld>
            <a:endParaRPr lang="tr-TR" altLang="tr-TR"/>
          </a:p>
        </p:txBody>
      </p:sp>
      <p:sp>
        <p:nvSpPr>
          <p:cNvPr id="7" name="Rectangle 14">
            <a:extLst>
              <a:ext uri="{FF2B5EF4-FFF2-40B4-BE49-F238E27FC236}">
                <a16:creationId xmlns:a16="http://schemas.microsoft.com/office/drawing/2014/main" xmlns="" id="{94D627F3-72C7-4CCC-AEE5-CF06AFDB4541}"/>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68931723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2">
            <a:extLst>
              <a:ext uri="{FF2B5EF4-FFF2-40B4-BE49-F238E27FC236}">
                <a16:creationId xmlns:a16="http://schemas.microsoft.com/office/drawing/2014/main" xmlns="" id="{67E9563C-4C77-421A-8952-3FD2CFC83A13}"/>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8" name="Rectangle 3">
            <a:extLst>
              <a:ext uri="{FF2B5EF4-FFF2-40B4-BE49-F238E27FC236}">
                <a16:creationId xmlns:a16="http://schemas.microsoft.com/office/drawing/2014/main" xmlns="" id="{18E06C67-BC72-40C2-A2CA-5F1BD495BD15}"/>
              </a:ext>
            </a:extLst>
          </p:cNvPr>
          <p:cNvSpPr>
            <a:spLocks noGrp="1" noChangeArrowheads="1"/>
          </p:cNvSpPr>
          <p:nvPr>
            <p:ph type="sldNum" sz="quarter" idx="11"/>
          </p:nvPr>
        </p:nvSpPr>
        <p:spPr>
          <a:ln/>
        </p:spPr>
        <p:txBody>
          <a:bodyPr/>
          <a:lstStyle>
            <a:lvl1pPr>
              <a:defRPr/>
            </a:lvl1pPr>
          </a:lstStyle>
          <a:p>
            <a:fld id="{9A475353-75A2-4043-B2D9-690C2C4468A0}" type="slidenum">
              <a:rPr lang="tr-TR" altLang="tr-TR"/>
              <a:pPr/>
              <a:t>‹#›</a:t>
            </a:fld>
            <a:endParaRPr lang="tr-TR" altLang="tr-TR"/>
          </a:p>
        </p:txBody>
      </p:sp>
      <p:sp>
        <p:nvSpPr>
          <p:cNvPr id="9" name="Rectangle 14">
            <a:extLst>
              <a:ext uri="{FF2B5EF4-FFF2-40B4-BE49-F238E27FC236}">
                <a16:creationId xmlns:a16="http://schemas.microsoft.com/office/drawing/2014/main" xmlns="" id="{9F865207-FB03-4EB8-B831-2A3FD9387D34}"/>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3507905947"/>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2">
            <a:extLst>
              <a:ext uri="{FF2B5EF4-FFF2-40B4-BE49-F238E27FC236}">
                <a16:creationId xmlns:a16="http://schemas.microsoft.com/office/drawing/2014/main" xmlns="" id="{B460C9D6-9F34-40A1-90B2-3D9CCD5E5BF8}"/>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4" name="Rectangle 3">
            <a:extLst>
              <a:ext uri="{FF2B5EF4-FFF2-40B4-BE49-F238E27FC236}">
                <a16:creationId xmlns:a16="http://schemas.microsoft.com/office/drawing/2014/main" xmlns="" id="{DC982C14-AC99-417B-B747-75E99A53EF24}"/>
              </a:ext>
            </a:extLst>
          </p:cNvPr>
          <p:cNvSpPr>
            <a:spLocks noGrp="1" noChangeArrowheads="1"/>
          </p:cNvSpPr>
          <p:nvPr>
            <p:ph type="sldNum" sz="quarter" idx="11"/>
          </p:nvPr>
        </p:nvSpPr>
        <p:spPr>
          <a:ln/>
        </p:spPr>
        <p:txBody>
          <a:bodyPr/>
          <a:lstStyle>
            <a:lvl1pPr>
              <a:defRPr/>
            </a:lvl1pPr>
          </a:lstStyle>
          <a:p>
            <a:fld id="{E70B84A9-FE0B-4712-A3B9-7708696681DC}" type="slidenum">
              <a:rPr lang="tr-TR" altLang="tr-TR"/>
              <a:pPr/>
              <a:t>‹#›</a:t>
            </a:fld>
            <a:endParaRPr lang="tr-TR" altLang="tr-TR"/>
          </a:p>
        </p:txBody>
      </p:sp>
      <p:sp>
        <p:nvSpPr>
          <p:cNvPr id="5" name="Rectangle 14">
            <a:extLst>
              <a:ext uri="{FF2B5EF4-FFF2-40B4-BE49-F238E27FC236}">
                <a16:creationId xmlns:a16="http://schemas.microsoft.com/office/drawing/2014/main" xmlns="" id="{187E4896-7BEE-4346-ACB3-C2628E5B75D5}"/>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1901189673"/>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87EDD8A-16FD-4117-A33E-6796F3472985}"/>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3" name="Rectangle 3">
            <a:extLst>
              <a:ext uri="{FF2B5EF4-FFF2-40B4-BE49-F238E27FC236}">
                <a16:creationId xmlns:a16="http://schemas.microsoft.com/office/drawing/2014/main" xmlns="" id="{0B98E694-F3A5-4360-AA60-7AE5D597C3A1}"/>
              </a:ext>
            </a:extLst>
          </p:cNvPr>
          <p:cNvSpPr>
            <a:spLocks noGrp="1" noChangeArrowheads="1"/>
          </p:cNvSpPr>
          <p:nvPr>
            <p:ph type="sldNum" sz="quarter" idx="11"/>
          </p:nvPr>
        </p:nvSpPr>
        <p:spPr>
          <a:ln/>
        </p:spPr>
        <p:txBody>
          <a:bodyPr/>
          <a:lstStyle>
            <a:lvl1pPr>
              <a:defRPr/>
            </a:lvl1pPr>
          </a:lstStyle>
          <a:p>
            <a:fld id="{FBD2D86D-ADF1-4CF5-B35C-107461300AED}" type="slidenum">
              <a:rPr lang="tr-TR" altLang="tr-TR"/>
              <a:pPr/>
              <a:t>‹#›</a:t>
            </a:fld>
            <a:endParaRPr lang="tr-TR" altLang="tr-TR"/>
          </a:p>
        </p:txBody>
      </p:sp>
      <p:sp>
        <p:nvSpPr>
          <p:cNvPr id="4" name="Rectangle 14">
            <a:extLst>
              <a:ext uri="{FF2B5EF4-FFF2-40B4-BE49-F238E27FC236}">
                <a16:creationId xmlns:a16="http://schemas.microsoft.com/office/drawing/2014/main" xmlns="" id="{37546AFE-8C68-41E1-9A3A-9F3C3E5295F7}"/>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1075656933"/>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a:extLst>
              <a:ext uri="{FF2B5EF4-FFF2-40B4-BE49-F238E27FC236}">
                <a16:creationId xmlns:a16="http://schemas.microsoft.com/office/drawing/2014/main" xmlns="" id="{088FD991-08C1-46F1-8B49-6611C7AF5B4F}"/>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a:extLst>
              <a:ext uri="{FF2B5EF4-FFF2-40B4-BE49-F238E27FC236}">
                <a16:creationId xmlns:a16="http://schemas.microsoft.com/office/drawing/2014/main" xmlns="" id="{985144AC-DDE4-49FD-BF7E-81E3B5AE0B0A}"/>
              </a:ext>
            </a:extLst>
          </p:cNvPr>
          <p:cNvSpPr>
            <a:spLocks noGrp="1" noChangeArrowheads="1"/>
          </p:cNvSpPr>
          <p:nvPr>
            <p:ph type="sldNum" sz="quarter" idx="11"/>
          </p:nvPr>
        </p:nvSpPr>
        <p:spPr>
          <a:ln/>
        </p:spPr>
        <p:txBody>
          <a:bodyPr/>
          <a:lstStyle>
            <a:lvl1pPr>
              <a:defRPr/>
            </a:lvl1pPr>
          </a:lstStyle>
          <a:p>
            <a:fld id="{21E97F5D-C526-4D08-AEF8-62413615671D}" type="slidenum">
              <a:rPr lang="tr-TR" altLang="tr-TR"/>
              <a:pPr/>
              <a:t>‹#›</a:t>
            </a:fld>
            <a:endParaRPr lang="tr-TR" altLang="tr-TR"/>
          </a:p>
        </p:txBody>
      </p:sp>
      <p:sp>
        <p:nvSpPr>
          <p:cNvPr id="7" name="Rectangle 14">
            <a:extLst>
              <a:ext uri="{FF2B5EF4-FFF2-40B4-BE49-F238E27FC236}">
                <a16:creationId xmlns:a16="http://schemas.microsoft.com/office/drawing/2014/main" xmlns="" id="{A9545F05-3434-40E2-ACDC-05FDEFD0F160}"/>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3220759980"/>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2">
            <a:extLst>
              <a:ext uri="{FF2B5EF4-FFF2-40B4-BE49-F238E27FC236}">
                <a16:creationId xmlns:a16="http://schemas.microsoft.com/office/drawing/2014/main" xmlns="" id="{D326DFDF-00B0-4A69-85FA-F18782F960A8}"/>
              </a:ext>
            </a:extLst>
          </p:cNvPr>
          <p:cNvSpPr>
            <a:spLocks noGrp="1" noChangeArrowheads="1"/>
          </p:cNvSpPr>
          <p:nvPr>
            <p:ph type="dt" sz="half" idx="10"/>
          </p:nvPr>
        </p:nvSpPr>
        <p:spPr>
          <a:ln/>
        </p:spPr>
        <p:txBody>
          <a:bodyPr/>
          <a:lstStyle>
            <a:lvl1pPr>
              <a:defRPr/>
            </a:lvl1pPr>
          </a:lstStyle>
          <a:p>
            <a:pPr>
              <a:defRPr/>
            </a:pPr>
            <a:endParaRPr lang="tr-TR" altLang="tr-TR"/>
          </a:p>
        </p:txBody>
      </p:sp>
      <p:sp>
        <p:nvSpPr>
          <p:cNvPr id="6" name="Rectangle 3">
            <a:extLst>
              <a:ext uri="{FF2B5EF4-FFF2-40B4-BE49-F238E27FC236}">
                <a16:creationId xmlns:a16="http://schemas.microsoft.com/office/drawing/2014/main" xmlns="" id="{9DF26C4C-6219-4592-B3DA-C999790342FB}"/>
              </a:ext>
            </a:extLst>
          </p:cNvPr>
          <p:cNvSpPr>
            <a:spLocks noGrp="1" noChangeArrowheads="1"/>
          </p:cNvSpPr>
          <p:nvPr>
            <p:ph type="sldNum" sz="quarter" idx="11"/>
          </p:nvPr>
        </p:nvSpPr>
        <p:spPr>
          <a:ln/>
        </p:spPr>
        <p:txBody>
          <a:bodyPr/>
          <a:lstStyle>
            <a:lvl1pPr>
              <a:defRPr/>
            </a:lvl1pPr>
          </a:lstStyle>
          <a:p>
            <a:fld id="{94C21950-A126-40C5-B65C-DBCA90980B52}" type="slidenum">
              <a:rPr lang="tr-TR" altLang="tr-TR"/>
              <a:pPr/>
              <a:t>‹#›</a:t>
            </a:fld>
            <a:endParaRPr lang="tr-TR" altLang="tr-TR"/>
          </a:p>
        </p:txBody>
      </p:sp>
      <p:sp>
        <p:nvSpPr>
          <p:cNvPr id="7" name="Rectangle 14">
            <a:extLst>
              <a:ext uri="{FF2B5EF4-FFF2-40B4-BE49-F238E27FC236}">
                <a16:creationId xmlns:a16="http://schemas.microsoft.com/office/drawing/2014/main" xmlns="" id="{3B3EE7D8-2CEC-4481-A969-5047800FA7A3}"/>
              </a:ext>
            </a:extLst>
          </p:cNvPr>
          <p:cNvSpPr>
            <a:spLocks noGrp="1" noChangeArrowheads="1"/>
          </p:cNvSpPr>
          <p:nvPr>
            <p:ph type="ftr" sz="quarter" idx="12"/>
          </p:nvPr>
        </p:nvSpPr>
        <p:spPr>
          <a:ln/>
        </p:spPr>
        <p:txBody>
          <a:bodyPr/>
          <a:lstStyle>
            <a:lvl1pPr>
              <a:defRPr/>
            </a:lvl1pPr>
          </a:lstStyle>
          <a:p>
            <a:pPr>
              <a:defRPr/>
            </a:pPr>
            <a:endParaRPr lang="tr-TR" altLang="tr-TR"/>
          </a:p>
        </p:txBody>
      </p:sp>
    </p:spTree>
    <p:extLst>
      <p:ext uri="{BB962C8B-B14F-4D97-AF65-F5344CB8AC3E}">
        <p14:creationId xmlns:p14="http://schemas.microsoft.com/office/powerpoint/2010/main" xmlns="" val="3368885508"/>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xmlns="" id="{FAE98518-6EAB-4FC8-88D9-6890F3112E10}"/>
              </a:ext>
            </a:extLst>
          </p:cNvPr>
          <p:cNvSpPr>
            <a:spLocks noGrp="1" noChangeArrowheads="1"/>
          </p:cNvSpPr>
          <p:nvPr>
            <p:ph type="dt" sz="half" idx="2"/>
          </p:nvPr>
        </p:nvSpPr>
        <p:spPr bwMode="auto">
          <a:xfrm>
            <a:off x="457200" y="625157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tr-TR" altLang="tr-TR"/>
          </a:p>
        </p:txBody>
      </p:sp>
      <p:sp>
        <p:nvSpPr>
          <p:cNvPr id="220163" name="Rectangle 3">
            <a:extLst>
              <a:ext uri="{FF2B5EF4-FFF2-40B4-BE49-F238E27FC236}">
                <a16:creationId xmlns:a16="http://schemas.microsoft.com/office/drawing/2014/main" xmlns="" id="{6B07A6DA-3DF7-4B03-985E-B9741933A5F8}"/>
              </a:ext>
            </a:extLst>
          </p:cNvPr>
          <p:cNvSpPr>
            <a:spLocks noGrp="1" noChangeArrowheads="1"/>
          </p:cNvSpPr>
          <p:nvPr>
            <p:ph type="sldNum" sz="quarter" idx="4"/>
          </p:nvPr>
        </p:nvSpPr>
        <p:spPr bwMode="auto">
          <a:xfrm>
            <a:off x="6553200" y="6248400"/>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AD00653A-F2BA-48F3-AAC6-8288CBA78278}" type="slidenum">
              <a:rPr lang="tr-TR" altLang="tr-TR"/>
              <a:pPr/>
              <a:t>‹#›</a:t>
            </a:fld>
            <a:endParaRPr lang="tr-TR" altLang="tr-TR"/>
          </a:p>
        </p:txBody>
      </p:sp>
      <p:grpSp>
        <p:nvGrpSpPr>
          <p:cNvPr id="1028" name="Group 4">
            <a:extLst>
              <a:ext uri="{FF2B5EF4-FFF2-40B4-BE49-F238E27FC236}">
                <a16:creationId xmlns:a16="http://schemas.microsoft.com/office/drawing/2014/main" xmlns="" id="{D11AE326-1DE0-470D-8959-D5E16A01841C}"/>
              </a:ext>
            </a:extLst>
          </p:cNvPr>
          <p:cNvGrpSpPr>
            <a:grpSpLocks/>
          </p:cNvGrpSpPr>
          <p:nvPr/>
        </p:nvGrpSpPr>
        <p:grpSpPr bwMode="auto">
          <a:xfrm>
            <a:off x="0" y="0"/>
            <a:ext cx="9140825" cy="6850063"/>
            <a:chOff x="0" y="0"/>
            <a:chExt cx="5758" cy="4315"/>
          </a:xfrm>
        </p:grpSpPr>
        <p:grpSp>
          <p:nvGrpSpPr>
            <p:cNvPr id="1032" name="Group 5">
              <a:extLst>
                <a:ext uri="{FF2B5EF4-FFF2-40B4-BE49-F238E27FC236}">
                  <a16:creationId xmlns:a16="http://schemas.microsoft.com/office/drawing/2014/main" xmlns="" id="{A7B66180-390E-4569-A1D6-9AD42BA75D17}"/>
                </a:ext>
              </a:extLst>
            </p:cNvPr>
            <p:cNvGrpSpPr>
              <a:grpSpLocks/>
            </p:cNvGrpSpPr>
            <p:nvPr userDrawn="1"/>
          </p:nvGrpSpPr>
          <p:grpSpPr bwMode="auto">
            <a:xfrm>
              <a:off x="1728" y="2230"/>
              <a:ext cx="4027" cy="2085"/>
              <a:chOff x="1728" y="2230"/>
              <a:chExt cx="4027" cy="2085"/>
            </a:xfrm>
          </p:grpSpPr>
          <p:sp>
            <p:nvSpPr>
              <p:cNvPr id="220166" name="Freeform 6">
                <a:extLst>
                  <a:ext uri="{FF2B5EF4-FFF2-40B4-BE49-F238E27FC236}">
                    <a16:creationId xmlns:a16="http://schemas.microsoft.com/office/drawing/2014/main" xmlns="" id="{28D933B4-0871-42EF-AD6C-1242440D7C29}"/>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p:spPr>
            <p:txBody>
              <a:bodyPr/>
              <a:lstStyle/>
              <a:p>
                <a:pPr>
                  <a:defRPr/>
                </a:pPr>
                <a:endParaRPr lang="tr-TR">
                  <a:cs typeface="+mn-cs"/>
                </a:endParaRPr>
              </a:p>
            </p:txBody>
          </p:sp>
          <p:sp>
            <p:nvSpPr>
              <p:cNvPr id="220167" name="Freeform 7">
                <a:extLst>
                  <a:ext uri="{FF2B5EF4-FFF2-40B4-BE49-F238E27FC236}">
                    <a16:creationId xmlns:a16="http://schemas.microsoft.com/office/drawing/2014/main" xmlns="" id="{FC60B7B4-DE2B-4320-B8C0-12A2A9B11E2E}"/>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p:spPr>
            <p:txBody>
              <a:bodyPr/>
              <a:lstStyle/>
              <a:p>
                <a:pPr>
                  <a:defRPr/>
                </a:pPr>
                <a:endParaRPr lang="tr-TR">
                  <a:cs typeface="+mn-cs"/>
                </a:endParaRPr>
              </a:p>
            </p:txBody>
          </p:sp>
          <p:sp>
            <p:nvSpPr>
              <p:cNvPr id="220168" name="Freeform 8">
                <a:extLst>
                  <a:ext uri="{FF2B5EF4-FFF2-40B4-BE49-F238E27FC236}">
                    <a16:creationId xmlns:a16="http://schemas.microsoft.com/office/drawing/2014/main" xmlns="" id="{DE674898-A466-449A-801B-903232CABFB1}"/>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p:spPr>
            <p:txBody>
              <a:bodyPr/>
              <a:lstStyle/>
              <a:p>
                <a:pPr>
                  <a:defRPr/>
                </a:pPr>
                <a:endParaRPr lang="tr-TR">
                  <a:cs typeface="+mn-cs"/>
                </a:endParaRPr>
              </a:p>
            </p:txBody>
          </p:sp>
          <p:sp>
            <p:nvSpPr>
              <p:cNvPr id="1038" name="Freeform 9">
                <a:extLst>
                  <a:ext uri="{FF2B5EF4-FFF2-40B4-BE49-F238E27FC236}">
                    <a16:creationId xmlns:a16="http://schemas.microsoft.com/office/drawing/2014/main" xmlns="" id="{1F593129-6C16-491B-ACB8-646F63E2CF8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p:spPr>
            <p:txBody>
              <a:bodyPr/>
              <a:lstStyle/>
              <a:p>
                <a:pPr eaLnBrk="0" hangingPunct="0">
                  <a:defRPr/>
                </a:pPr>
                <a:endParaRPr lang="en-US">
                  <a:cs typeface="+mn-cs"/>
                </a:endParaRPr>
              </a:p>
            </p:txBody>
          </p:sp>
          <p:sp>
            <p:nvSpPr>
              <p:cNvPr id="220170" name="Freeform 10">
                <a:extLst>
                  <a:ext uri="{FF2B5EF4-FFF2-40B4-BE49-F238E27FC236}">
                    <a16:creationId xmlns:a16="http://schemas.microsoft.com/office/drawing/2014/main" xmlns="" id="{4BFE89B2-99D6-40F8-88BF-6310F404E263}"/>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p:spPr>
            <p:txBody>
              <a:bodyPr/>
              <a:lstStyle/>
              <a:p>
                <a:pPr>
                  <a:defRPr/>
                </a:pPr>
                <a:endParaRPr lang="tr-TR">
                  <a:cs typeface="+mn-cs"/>
                </a:endParaRPr>
              </a:p>
            </p:txBody>
          </p:sp>
        </p:grpSp>
        <p:sp>
          <p:nvSpPr>
            <p:cNvPr id="220171" name="Freeform 11">
              <a:extLst>
                <a:ext uri="{FF2B5EF4-FFF2-40B4-BE49-F238E27FC236}">
                  <a16:creationId xmlns:a16="http://schemas.microsoft.com/office/drawing/2014/main" xmlns="" id="{C0119790-80E5-411D-9F23-60A4F52CA83A}"/>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p:spPr>
          <p:txBody>
            <a:bodyPr/>
            <a:lstStyle/>
            <a:p>
              <a:pPr>
                <a:defRPr/>
              </a:pPr>
              <a:endParaRPr lang="tr-TR">
                <a:cs typeface="+mn-cs"/>
              </a:endParaRPr>
            </a:p>
          </p:txBody>
        </p:sp>
        <p:sp>
          <p:nvSpPr>
            <p:cNvPr id="1034" name="Freeform 12">
              <a:extLst>
                <a:ext uri="{FF2B5EF4-FFF2-40B4-BE49-F238E27FC236}">
                  <a16:creationId xmlns:a16="http://schemas.microsoft.com/office/drawing/2014/main" xmlns="" id="{2A4AE1D1-F02C-452E-8F45-9542EBE5423B}"/>
                </a:ext>
              </a:extLst>
            </p:cNvPr>
            <p:cNvSpPr>
              <a:spLocks/>
            </p:cNvSpPr>
            <p:nvPr/>
          </p:nvSpPr>
          <p:spPr bwMode="hidden">
            <a:xfrm>
              <a:off x="0" y="0"/>
              <a:ext cx="5758" cy="1776"/>
            </a:xfrm>
            <a:custGeom>
              <a:avLst/>
              <a:gdLst>
                <a:gd name="T0" fmla="*/ 0 w 5740"/>
                <a:gd name="T1" fmla="*/ 0 h 1906"/>
                <a:gd name="T2" fmla="*/ 0 w 5740"/>
                <a:gd name="T3" fmla="*/ 499 h 1906"/>
                <a:gd name="T4" fmla="*/ 6092 w 5740"/>
                <a:gd name="T5" fmla="*/ 499 h 1906"/>
                <a:gd name="T6" fmla="*/ 609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p:spPr>
          <p:txBody>
            <a:bodyPr/>
            <a:lstStyle/>
            <a:p>
              <a:pPr eaLnBrk="0" hangingPunct="0">
                <a:defRPr/>
              </a:pPr>
              <a:endParaRPr lang="en-US">
                <a:cs typeface="+mn-cs"/>
              </a:endParaRPr>
            </a:p>
          </p:txBody>
        </p:sp>
      </p:grpSp>
      <p:sp>
        <p:nvSpPr>
          <p:cNvPr id="220173" name="Rectangle 13">
            <a:extLst>
              <a:ext uri="{FF2B5EF4-FFF2-40B4-BE49-F238E27FC236}">
                <a16:creationId xmlns:a16="http://schemas.microsoft.com/office/drawing/2014/main" xmlns="" id="{F82B958E-0BC2-4E45-BB76-C79141DBC24E}"/>
              </a:ext>
            </a:extLst>
          </p:cNvPr>
          <p:cNvSpPr>
            <a:spLocks noGrp="1" noRot="1" noChangeArrowheads="1"/>
          </p:cNvSpPr>
          <p:nvPr>
            <p:ph type="title"/>
          </p:nvPr>
        </p:nvSpPr>
        <p:spPr bwMode="auto">
          <a:xfrm>
            <a:off x="457200" y="274638"/>
            <a:ext cx="8229600" cy="11430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20174" name="Rectangle 14">
            <a:extLst>
              <a:ext uri="{FF2B5EF4-FFF2-40B4-BE49-F238E27FC236}">
                <a16:creationId xmlns:a16="http://schemas.microsoft.com/office/drawing/2014/main" xmlns="" id="{5E9F39A9-5F58-4AAE-A628-CA853D02350E}"/>
              </a:ext>
            </a:extLst>
          </p:cNvPr>
          <p:cNvSpPr>
            <a:spLocks noGrp="1" noChangeArrowheads="1"/>
          </p:cNvSpPr>
          <p:nvPr>
            <p:ph type="ftr" sz="quarter" idx="3"/>
          </p:nvPr>
        </p:nvSpPr>
        <p:spPr bwMode="auto">
          <a:xfrm>
            <a:off x="3124200" y="6248400"/>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cs typeface="+mn-cs"/>
              </a:defRPr>
            </a:lvl1pPr>
          </a:lstStyle>
          <a:p>
            <a:pPr>
              <a:defRPr/>
            </a:pPr>
            <a:endParaRPr lang="tr-TR" altLang="tr-TR"/>
          </a:p>
        </p:txBody>
      </p:sp>
      <p:sp>
        <p:nvSpPr>
          <p:cNvPr id="220175" name="Rectangle 15">
            <a:extLst>
              <a:ext uri="{FF2B5EF4-FFF2-40B4-BE49-F238E27FC236}">
                <a16:creationId xmlns:a16="http://schemas.microsoft.com/office/drawing/2014/main" xmlns="" id="{68CD6197-7D23-4354-B236-DBDAD5F00382}"/>
              </a:ext>
            </a:extLst>
          </p:cNvPr>
          <p:cNvSpPr>
            <a:spLocks noGrp="1" noChangeArrowheads="1"/>
          </p:cNvSpPr>
          <p:nvPr>
            <p:ph type="body" idx="1"/>
          </p:nvPr>
        </p:nvSpPr>
        <p:spPr bwMode="auto">
          <a:xfrm>
            <a:off x="457200" y="1600200"/>
            <a:ext cx="8229600" cy="4525963"/>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Tree>
  </p:cSld>
  <p:clrMap bg1="dk2" tx1="lt1" bg2="dk1" tx2="lt2" accent1="accent1" accent2="accent2" accent3="accent3" accent4="accent4" accent5="accent5" accent6="accent6" hlink="hlink" folHlink="folHlink"/>
  <p:sldLayoutIdLst>
    <p:sldLayoutId id="2147484430"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Lst>
  <p:transition spd="slow">
    <p:blinds dir="vert"/>
  </p:transition>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18C7F"/>
            </a:gs>
            <a:gs pos="45000">
              <a:srgbClr val="C3BDAC"/>
            </a:gs>
            <a:gs pos="100000">
              <a:srgbClr val="F0EADC"/>
            </a:gs>
          </a:gsLst>
          <a:lin ang="16200000"/>
        </a:gradFill>
        <a:effectLst/>
      </p:bgPr>
    </p:bg>
    <p:spTree>
      <p:nvGrpSpPr>
        <p:cNvPr id="1" name=""/>
        <p:cNvGrpSpPr/>
        <p:nvPr/>
      </p:nvGrpSpPr>
      <p:grpSpPr>
        <a:xfrm>
          <a:off x="0" y="0"/>
          <a:ext cx="0" cy="0"/>
          <a:chOff x="0" y="0"/>
          <a:chExt cx="0" cy="0"/>
        </a:xfrm>
      </p:grpSpPr>
      <p:sp>
        <p:nvSpPr>
          <p:cNvPr id="7" name="6 Yuvarlatılmış Dikdörtgen">
            <a:extLst>
              <a:ext uri="{FF2B5EF4-FFF2-40B4-BE49-F238E27FC236}">
                <a16:creationId xmlns:a16="http://schemas.microsoft.com/office/drawing/2014/main" xmlns="" id="{C68E6905-B0C6-4958-BE48-69110C63B492}"/>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8 Yuvarlatılmış Dikdörtgen">
            <a:extLst>
              <a:ext uri="{FF2B5EF4-FFF2-40B4-BE49-F238E27FC236}">
                <a16:creationId xmlns:a16="http://schemas.microsoft.com/office/drawing/2014/main" xmlns="" id="{F55D9BB8-EE96-44D7-8F68-FD7BF9A2C10C}"/>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3" name="12 Başlık Yer Tutucusu">
            <a:extLst>
              <a:ext uri="{FF2B5EF4-FFF2-40B4-BE49-F238E27FC236}">
                <a16:creationId xmlns:a16="http://schemas.microsoft.com/office/drawing/2014/main" xmlns="" id="{311B70AC-5DD1-465F-B7C3-99D3344517C8}"/>
              </a:ext>
            </a:extLst>
          </p:cNvPr>
          <p:cNvSpPr>
            <a:spLocks noGrp="1"/>
          </p:cNvSpPr>
          <p:nvPr>
            <p:ph type="title"/>
          </p:nvPr>
        </p:nvSpPr>
        <p:spPr>
          <a:xfrm>
            <a:off x="503238" y="4986338"/>
            <a:ext cx="8183562" cy="1050925"/>
          </a:xfrm>
          <a:prstGeom prst="rect">
            <a:avLst/>
          </a:prstGeom>
        </p:spPr>
        <p:txBody>
          <a:bodyPr vert="horz" anchor="b">
            <a:normAutofit/>
          </a:bodyPr>
          <a:lstStyle/>
          <a:p>
            <a:r>
              <a:rPr lang="tr-TR"/>
              <a:t>Asıl başlık stili için tıklatın</a:t>
            </a:r>
            <a:endParaRPr lang="en-US"/>
          </a:p>
        </p:txBody>
      </p:sp>
      <p:sp>
        <p:nvSpPr>
          <p:cNvPr id="2055" name="3 Metin Yer Tutucusu">
            <a:extLst>
              <a:ext uri="{FF2B5EF4-FFF2-40B4-BE49-F238E27FC236}">
                <a16:creationId xmlns:a16="http://schemas.microsoft.com/office/drawing/2014/main" xmlns="" id="{A8428529-1075-4D76-8623-32E43BD28E67}"/>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tr-TR" altLang="en-US"/>
              <a:t>Asıl metin stillerini düzenlemek için tıklatın</a:t>
            </a:r>
          </a:p>
          <a:p>
            <a:pPr lvl="1"/>
            <a:r>
              <a:rPr lang="tr-TR" altLang="en-US"/>
              <a:t>İkinci düzey</a:t>
            </a:r>
          </a:p>
          <a:p>
            <a:pPr lvl="2"/>
            <a:r>
              <a:rPr lang="tr-TR" altLang="en-US"/>
              <a:t>Üçüncü düzey</a:t>
            </a:r>
          </a:p>
          <a:p>
            <a:pPr lvl="3"/>
            <a:r>
              <a:rPr lang="tr-TR" altLang="en-US"/>
              <a:t>Dördüncü düzey</a:t>
            </a:r>
          </a:p>
          <a:p>
            <a:pPr lvl="4"/>
            <a:r>
              <a:rPr lang="tr-TR" altLang="en-US"/>
              <a:t>Beşinci düzey</a:t>
            </a:r>
            <a:endParaRPr lang="en-US" altLang="en-US"/>
          </a:p>
        </p:txBody>
      </p:sp>
      <p:sp>
        <p:nvSpPr>
          <p:cNvPr id="25" name="24 Veri Yer Tutucusu">
            <a:extLst>
              <a:ext uri="{FF2B5EF4-FFF2-40B4-BE49-F238E27FC236}">
                <a16:creationId xmlns:a16="http://schemas.microsoft.com/office/drawing/2014/main" xmlns="" id="{01C70E37-265D-4FE3-B247-B0882676356C}"/>
              </a:ext>
            </a:extLst>
          </p:cNvPr>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100">
                <a:solidFill>
                  <a:srgbClr val="E3DED1">
                    <a:shade val="50000"/>
                  </a:srgbClr>
                </a:solidFill>
                <a:latin typeface="Verdana"/>
                <a:cs typeface="+mn-cs"/>
              </a:defRPr>
            </a:lvl1pPr>
            <a:extLst/>
          </a:lstStyle>
          <a:p>
            <a:pPr>
              <a:defRPr/>
            </a:pPr>
            <a:fld id="{0817F5DA-3FB5-4A4D-A3B0-1CE1935BC4A7}" type="datetime1">
              <a:rPr lang="tr-TR"/>
              <a:pPr>
                <a:defRPr/>
              </a:pPr>
              <a:t>31.08.2022</a:t>
            </a:fld>
            <a:endParaRPr lang="tr-TR" sz="1050"/>
          </a:p>
        </p:txBody>
      </p:sp>
      <p:sp>
        <p:nvSpPr>
          <p:cNvPr id="18" name="17 Altbilgi Yer Tutucusu">
            <a:extLst>
              <a:ext uri="{FF2B5EF4-FFF2-40B4-BE49-F238E27FC236}">
                <a16:creationId xmlns:a16="http://schemas.microsoft.com/office/drawing/2014/main" xmlns="" id="{3B88D1E3-76F1-4796-B64E-9C2E038C5D23}"/>
              </a:ext>
            </a:extLst>
          </p:cNvPr>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200">
                <a:solidFill>
                  <a:srgbClr val="E3DED1">
                    <a:shade val="50000"/>
                  </a:srgbClr>
                </a:solidFill>
                <a:latin typeface="Verdana"/>
                <a:cs typeface="+mn-cs"/>
              </a:defRPr>
            </a:lvl1pPr>
            <a:extLst/>
          </a:lstStyle>
          <a:p>
            <a:pPr>
              <a:defRPr/>
            </a:pPr>
            <a:endParaRPr lang="tr-TR"/>
          </a:p>
        </p:txBody>
      </p:sp>
      <p:sp>
        <p:nvSpPr>
          <p:cNvPr id="5" name="4 Slayt Numarası Yer Tutucusu">
            <a:extLst>
              <a:ext uri="{FF2B5EF4-FFF2-40B4-BE49-F238E27FC236}">
                <a16:creationId xmlns:a16="http://schemas.microsoft.com/office/drawing/2014/main" xmlns="" id="{8087A180-F691-436F-A4D9-320A0D3A78E1}"/>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200">
                <a:solidFill>
                  <a:srgbClr val="A7A399"/>
                </a:solidFill>
                <a:latin typeface="Verdana" panose="020B0604030504040204" pitchFamily="34" charset="0"/>
              </a:defRPr>
            </a:lvl1pPr>
          </a:lstStyle>
          <a:p>
            <a:fld id="{3D6AEF0E-CA4B-44A0-9C5A-BA242E98E556}" type="slidenum">
              <a:rPr lang="tr-TR" altLang="en-US"/>
              <a:pPr/>
              <a:t>‹#›</a:t>
            </a:fld>
            <a:endParaRPr lang="tr-TR" altLang="en-US"/>
          </a:p>
        </p:txBody>
      </p:sp>
    </p:spTree>
  </p:cSld>
  <p:clrMap bg1="lt1" tx1="dk1" bg2="lt2" tx2="dk2" accent1="accent1" accent2="accent2" accent3="accent3" accent4="accent4" accent5="accent5" accent6="accent6" hlink="hlink" folHlink="folHlink"/>
  <p:sldLayoutIdLst>
    <p:sldLayoutId id="2147484431" r:id="rId1"/>
    <p:sldLayoutId id="2147484432" r:id="rId2"/>
    <p:sldLayoutId id="2147484433" r:id="rId3"/>
    <p:sldLayoutId id="2147484434" r:id="rId4"/>
    <p:sldLayoutId id="2147484435" r:id="rId5"/>
    <p:sldLayoutId id="2147484436" r:id="rId6"/>
    <p:sldLayoutId id="2147484437" r:id="rId7"/>
    <p:sldLayoutId id="2147484438" r:id="rId8"/>
    <p:sldLayoutId id="2147484439" r:id="rId9"/>
    <p:sldLayoutId id="2147484440" r:id="rId10"/>
    <p:sldLayoutId id="2147484441" r:id="rId11"/>
  </p:sldLayoutIdLst>
  <p:transition spd="slow">
    <p:wipe dir="d"/>
  </p:transition>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anose="020B0604030504040204" pitchFamily="34" charset="0"/>
        </a:defRPr>
      </a:lvl2pPr>
      <a:lvl3pPr algn="l" rtl="0" eaLnBrk="0" fontAlgn="base" hangingPunct="0">
        <a:spcBef>
          <a:spcPct val="0"/>
        </a:spcBef>
        <a:spcAft>
          <a:spcPct val="0"/>
        </a:spcAft>
        <a:defRPr sz="3600" b="1">
          <a:solidFill>
            <a:srgbClr val="FF8D3E"/>
          </a:solidFill>
          <a:latin typeface="Verdana" panose="020B0604030504040204" pitchFamily="34" charset="0"/>
        </a:defRPr>
      </a:lvl3pPr>
      <a:lvl4pPr algn="l" rtl="0" eaLnBrk="0" fontAlgn="base" hangingPunct="0">
        <a:spcBef>
          <a:spcPct val="0"/>
        </a:spcBef>
        <a:spcAft>
          <a:spcPct val="0"/>
        </a:spcAft>
        <a:defRPr sz="3600" b="1">
          <a:solidFill>
            <a:srgbClr val="FF8D3E"/>
          </a:solidFill>
          <a:latin typeface="Verdana" panose="020B0604030504040204" pitchFamily="34" charset="0"/>
        </a:defRPr>
      </a:lvl4pPr>
      <a:lvl5pPr algn="l" rtl="0" eaLnBrk="0" fontAlgn="base" hangingPunct="0">
        <a:spcBef>
          <a:spcPct val="0"/>
        </a:spcBef>
        <a:spcAft>
          <a:spcPct val="0"/>
        </a:spcAft>
        <a:defRPr sz="3600" b="1">
          <a:solidFill>
            <a:srgbClr val="FF8D3E"/>
          </a:solidFill>
          <a:latin typeface="Verdana" panose="020B0604030504040204" pitchFamily="34" charset="0"/>
        </a:defRPr>
      </a:lvl5pPr>
      <a:lvl6pPr marL="457200" algn="l" rtl="0" fontAlgn="base">
        <a:spcBef>
          <a:spcPct val="0"/>
        </a:spcBef>
        <a:spcAft>
          <a:spcPct val="0"/>
        </a:spcAft>
        <a:defRPr sz="3600" b="1">
          <a:solidFill>
            <a:srgbClr val="FF8D3E"/>
          </a:solidFill>
          <a:latin typeface="Verdana" panose="020B0604030504040204" pitchFamily="34" charset="0"/>
        </a:defRPr>
      </a:lvl6pPr>
      <a:lvl7pPr marL="914400" algn="l" rtl="0" fontAlgn="base">
        <a:spcBef>
          <a:spcPct val="0"/>
        </a:spcBef>
        <a:spcAft>
          <a:spcPct val="0"/>
        </a:spcAft>
        <a:defRPr sz="3600" b="1">
          <a:solidFill>
            <a:srgbClr val="FF8D3E"/>
          </a:solidFill>
          <a:latin typeface="Verdana" panose="020B0604030504040204" pitchFamily="34" charset="0"/>
        </a:defRPr>
      </a:lvl7pPr>
      <a:lvl8pPr marL="1371600" algn="l" rtl="0" fontAlgn="base">
        <a:spcBef>
          <a:spcPct val="0"/>
        </a:spcBef>
        <a:spcAft>
          <a:spcPct val="0"/>
        </a:spcAft>
        <a:defRPr sz="3600" b="1">
          <a:solidFill>
            <a:srgbClr val="FF8D3E"/>
          </a:solidFill>
          <a:latin typeface="Verdana" panose="020B0604030504040204" pitchFamily="34" charset="0"/>
        </a:defRPr>
      </a:lvl8pPr>
      <a:lvl9pPr marL="1828800" algn="l" rtl="0" fontAlgn="base">
        <a:spcBef>
          <a:spcPct val="0"/>
        </a:spcBef>
        <a:spcAft>
          <a:spcPct val="0"/>
        </a:spcAft>
        <a:defRPr sz="3600" b="1">
          <a:solidFill>
            <a:srgbClr val="FF8D3E"/>
          </a:solidFill>
          <a:latin typeface="Verdana" panose="020B0604030504040204"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alk-egitim.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m.tr/imgres?imgurl=http://images.habervitrini.com/haber_resim/soru%20isareti%20karanlik%20adam%20kim.jpg&amp;imgrefurl=http://www.habervitrini.com/haber.asp?id=297559&amp;usg=__HZbmNZWSPwUCZ129s7kMhxKnA58=&amp;h=230&amp;w=230&amp;sz=7&amp;hl=tr&amp;start=5&amp;tbnid=uETkYoOq75oxFM:&amp;tbnh=108&amp;tbnw=108&amp;prev=/images?q=SORU+%C4%B0%C5%9EARET%C4%B0&amp;gbv=2&amp;ndsp=20&amp;hl=tr&amp;sa=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val 28">
            <a:extLst>
              <a:ext uri="{FF2B5EF4-FFF2-40B4-BE49-F238E27FC236}">
                <a16:creationId xmlns:a16="http://schemas.microsoft.com/office/drawing/2014/main" xmlns="" id="{67AFDA2D-6CF9-4DC7-A556-59E890B6CC55}"/>
              </a:ext>
            </a:extLst>
          </p:cNvPr>
          <p:cNvSpPr/>
          <p:nvPr/>
        </p:nvSpPr>
        <p:spPr>
          <a:xfrm>
            <a:off x="8572500" y="6038850"/>
            <a:ext cx="152400" cy="152400"/>
          </a:xfrm>
          <a:prstGeom prst="ellipse">
            <a:avLst/>
          </a:prstGeom>
        </p:spPr>
        <p:style>
          <a:lnRef idx="1">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27" name="Oval 28">
            <a:extLst>
              <a:ext uri="{FF2B5EF4-FFF2-40B4-BE49-F238E27FC236}">
                <a16:creationId xmlns:a16="http://schemas.microsoft.com/office/drawing/2014/main" xmlns="" id="{967193DA-58F9-47F9-817C-EA2240BFCC14}"/>
              </a:ext>
            </a:extLst>
          </p:cNvPr>
          <p:cNvSpPr/>
          <p:nvPr/>
        </p:nvSpPr>
        <p:spPr>
          <a:xfrm>
            <a:off x="8572500" y="6324600"/>
            <a:ext cx="152400" cy="152400"/>
          </a:xfrm>
          <a:prstGeom prst="ellipse">
            <a:avLst/>
          </a:prstGeom>
        </p:spPr>
        <p:style>
          <a:lnRef idx="1">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4" name="Oval 28">
            <a:extLst>
              <a:ext uri="{FF2B5EF4-FFF2-40B4-BE49-F238E27FC236}">
                <a16:creationId xmlns:a16="http://schemas.microsoft.com/office/drawing/2014/main" xmlns="" id="{CE986616-F145-4E2B-AA0B-6A19A9F81BA7}"/>
              </a:ext>
            </a:extLst>
          </p:cNvPr>
          <p:cNvSpPr/>
          <p:nvPr/>
        </p:nvSpPr>
        <p:spPr>
          <a:xfrm>
            <a:off x="8572500" y="5476875"/>
            <a:ext cx="152400" cy="152400"/>
          </a:xfrm>
          <a:prstGeom prst="ellipse">
            <a:avLst/>
          </a:prstGeom>
        </p:spPr>
        <p:style>
          <a:lnRef idx="1">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12" name="Oval 28">
            <a:extLst>
              <a:ext uri="{FF2B5EF4-FFF2-40B4-BE49-F238E27FC236}">
                <a16:creationId xmlns:a16="http://schemas.microsoft.com/office/drawing/2014/main" xmlns="" id="{BBF71E19-A7B6-4031-9E93-1CA2ADCC9529}"/>
              </a:ext>
            </a:extLst>
          </p:cNvPr>
          <p:cNvSpPr/>
          <p:nvPr/>
        </p:nvSpPr>
        <p:spPr>
          <a:xfrm>
            <a:off x="8572500" y="5753100"/>
            <a:ext cx="152400" cy="152400"/>
          </a:xfrm>
          <a:prstGeom prst="ellipse">
            <a:avLst/>
          </a:prstGeom>
        </p:spPr>
        <p:style>
          <a:lnRef idx="1">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tr-TR">
              <a:solidFill>
                <a:prstClr val="white"/>
              </a:solidFill>
            </a:endParaRPr>
          </a:p>
        </p:txBody>
      </p:sp>
      <p:sp>
        <p:nvSpPr>
          <p:cNvPr id="10" name="Rectangle 24">
            <a:extLst>
              <a:ext uri="{FF2B5EF4-FFF2-40B4-BE49-F238E27FC236}">
                <a16:creationId xmlns:a16="http://schemas.microsoft.com/office/drawing/2014/main" xmlns="" id="{713BAA86-0FB6-4F2E-AFC5-5370AB5D55EC}"/>
              </a:ext>
            </a:extLst>
          </p:cNvPr>
          <p:cNvSpPr>
            <a:spLocks noGrp="1"/>
          </p:cNvSpPr>
          <p:nvPr>
            <p:ph type="ctrTitle"/>
          </p:nvPr>
        </p:nvSpPr>
        <p:spPr>
          <a:xfrm>
            <a:off x="4500563" y="333375"/>
            <a:ext cx="4148137" cy="3095625"/>
          </a:xfrm>
        </p:spPr>
        <p:txBody>
          <a:bodyPr/>
          <a:lstStyle/>
          <a:p>
            <a:pPr eaLnBrk="1" fontAlgn="auto" hangingPunct="1">
              <a:spcAft>
                <a:spcPts val="0"/>
              </a:spcAft>
              <a:defRPr/>
            </a:pPr>
            <a:r>
              <a:rPr lang="tr-TR" sz="3100" dirty="0"/>
              <a:t>EĞİTİMDE </a:t>
            </a:r>
            <a:br>
              <a:rPr lang="tr-TR" sz="3100" dirty="0"/>
            </a:br>
            <a:r>
              <a:rPr lang="tr-TR" sz="3100" dirty="0"/>
              <a:t>ÖLÇME VE </a:t>
            </a:r>
            <a:br>
              <a:rPr lang="tr-TR" sz="3100" dirty="0"/>
            </a:br>
            <a:r>
              <a:rPr lang="tr-TR" sz="3100" dirty="0"/>
              <a:t>DEĞERLENDİRME</a:t>
            </a:r>
            <a:r>
              <a:rPr lang="tr-TR" dirty="0"/>
              <a:t/>
            </a:r>
            <a:br>
              <a:rPr lang="tr-TR" dirty="0"/>
            </a:br>
            <a:endParaRPr lang="tr-TR" dirty="0"/>
          </a:p>
        </p:txBody>
      </p:sp>
      <p:sp>
        <p:nvSpPr>
          <p:cNvPr id="15375" name="Rectangle 25">
            <a:extLst>
              <a:ext uri="{FF2B5EF4-FFF2-40B4-BE49-F238E27FC236}">
                <a16:creationId xmlns:a16="http://schemas.microsoft.com/office/drawing/2014/main" xmlns="" id="{E7A0D72D-BCCC-40D4-A463-0249CBFF30FD}"/>
              </a:ext>
            </a:extLst>
          </p:cNvPr>
          <p:cNvSpPr>
            <a:spLocks noGrp="1"/>
          </p:cNvSpPr>
          <p:nvPr>
            <p:ph type="subTitle" idx="1"/>
          </p:nvPr>
        </p:nvSpPr>
        <p:spPr>
          <a:xfrm>
            <a:off x="4113212" y="6079115"/>
            <a:ext cx="4387850" cy="304800"/>
          </a:xfrm>
        </p:spPr>
        <p:txBody>
          <a:bodyPr/>
          <a:lstStyle/>
          <a:p>
            <a:pPr marL="36513" algn="ctr" eaLnBrk="1" hangingPunct="1">
              <a:spcBef>
                <a:spcPct val="0"/>
              </a:spcBef>
            </a:pPr>
            <a:r>
              <a:rPr lang="tr-TR" altLang="en-US">
                <a:solidFill>
                  <a:srgbClr val="0000CC"/>
                </a:solidFill>
                <a:hlinkClick r:id="rId3"/>
              </a:rPr>
              <a:t>www.halk-egitim.com</a:t>
            </a:r>
            <a:endParaRPr lang="tr-TR" altLang="en-US" dirty="0">
              <a:solidFill>
                <a:srgbClr val="00B0F0"/>
              </a:solidFill>
            </a:endParaRPr>
          </a:p>
        </p:txBody>
      </p:sp>
      <p:pic>
        <p:nvPicPr>
          <p:cNvPr id="15376" name="2 Resim" descr="hayatboyurenme.jpg">
            <a:extLst>
              <a:ext uri="{FF2B5EF4-FFF2-40B4-BE49-F238E27FC236}">
                <a16:creationId xmlns:a16="http://schemas.microsoft.com/office/drawing/2014/main" xmlns="" id="{308BA9BE-ED42-446E-B018-B25EFC829CD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14375" y="1357313"/>
            <a:ext cx="3143250"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77" name="8 Resim" descr="C:\Users\casper\Documents\OKUL İŞLERİ\afiş ve logolar\logooo.jpg">
            <a:extLst>
              <a:ext uri="{FF2B5EF4-FFF2-40B4-BE49-F238E27FC236}">
                <a16:creationId xmlns:a16="http://schemas.microsoft.com/office/drawing/2014/main" xmlns="" id="{57B764D0-F0E7-4A2D-A60F-96435BDA80B3}"/>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42938" y="3643313"/>
            <a:ext cx="2786062" cy="271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61F5033-43CA-4AF8-B582-61F3D2123D32}"/>
              </a:ext>
            </a:extLst>
          </p:cNvPr>
          <p:cNvSpPr>
            <a:spLocks noGrp="1"/>
          </p:cNvSpPr>
          <p:nvPr>
            <p:ph type="title"/>
          </p:nvPr>
        </p:nvSpPr>
        <p:spPr>
          <a:xfrm>
            <a:off x="452438" y="115888"/>
            <a:ext cx="8229600" cy="1290637"/>
          </a:xfrm>
          <a:solidFill>
            <a:schemeClr val="bg2">
              <a:lumMod val="10000"/>
              <a:lumOff val="90000"/>
            </a:schemeClr>
          </a:solidFill>
        </p:spPr>
        <p:txBody>
          <a:bodyPr/>
          <a:lstStyle/>
          <a:p>
            <a:pPr>
              <a:defRPr/>
            </a:pPr>
            <a: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tr-TR" sz="3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Yaygın Eğitim Kurumları Yönetmeliği esaslarına göre Ölçme ve Değerlendirme</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tr-TR" sz="3600" dirty="0">
              <a:solidFill>
                <a:srgbClr val="FF0000"/>
              </a:solidFill>
            </a:endParaRPr>
          </a:p>
        </p:txBody>
      </p:sp>
      <p:sp>
        <p:nvSpPr>
          <p:cNvPr id="3" name="İçerik Yer Tutucusu 2">
            <a:extLst>
              <a:ext uri="{FF2B5EF4-FFF2-40B4-BE49-F238E27FC236}">
                <a16:creationId xmlns:a16="http://schemas.microsoft.com/office/drawing/2014/main" xmlns="" id="{B71BCCC7-B837-4A7C-861F-CCF2FBB7983E}"/>
              </a:ext>
            </a:extLst>
          </p:cNvPr>
          <p:cNvSpPr>
            <a:spLocks noGrp="1"/>
          </p:cNvSpPr>
          <p:nvPr>
            <p:ph idx="1"/>
          </p:nvPr>
        </p:nvSpPr>
        <p:spPr>
          <a:xfrm>
            <a:off x="179388" y="1557338"/>
            <a:ext cx="8785225" cy="5111750"/>
          </a:xfrm>
        </p:spPr>
        <p:txBody>
          <a:bodyPr/>
          <a:lstStyle/>
          <a:p>
            <a:pPr>
              <a:lnSpc>
                <a:spcPct val="150000"/>
              </a:lnSpc>
              <a:buFont typeface="Wingdings" panose="05000000000000000000" pitchFamily="2" charset="2"/>
              <a:buChar char="ü"/>
              <a:defRPr/>
            </a:pP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Kursiyerlere kurs sonunda sınav uygulanır.</a:t>
            </a:r>
          </a:p>
          <a:p>
            <a:pPr>
              <a:lnSpc>
                <a:spcPct val="150000"/>
              </a:lnSpc>
              <a:buFont typeface="Wingdings" panose="05000000000000000000" pitchFamily="2" charset="2"/>
              <a:buChar char="ü"/>
              <a:defRPr/>
            </a:pP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K</a:t>
            </a: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ursiyerin performansına dayalı olarak sınavlar</a:t>
            </a: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gerçekleştiril</a:t>
            </a: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ir</a:t>
            </a:r>
            <a:endParaRPr lang="tr-TR" sz="28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buFont typeface="Wingdings" panose="05000000000000000000" pitchFamily="2" charset="2"/>
              <a:buChar char="ü"/>
              <a:defRPr/>
            </a:pP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Kursiyerin kendi kendine yaptığı tüm öğrenim faaliyetleri</a:t>
            </a: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 dikkate alınır</a:t>
            </a: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tr-TR"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50000"/>
              </a:lnSpc>
              <a:buFont typeface="Wingdings" panose="05000000000000000000" pitchFamily="2" charset="2"/>
              <a:buChar char="ü"/>
              <a:defRPr/>
            </a:pP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Teorik ve performansa dayalı olarak </a:t>
            </a: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ta sınav </a:t>
            </a:r>
            <a:r>
              <a:rPr lang="nn-NO" sz="2800" dirty="0">
                <a:latin typeface="Arial Unicode MS" panose="020B0604020202020204" pitchFamily="34" charset="-128"/>
                <a:ea typeface="Arial Unicode MS" panose="020B0604020202020204" pitchFamily="34" charset="-128"/>
                <a:cs typeface="Arial Unicode MS" panose="020B0604020202020204" pitchFamily="34" charset="-128"/>
              </a:rPr>
              <a:t>yapılır.</a:t>
            </a:r>
          </a:p>
          <a:p>
            <a:pPr>
              <a:lnSpc>
                <a:spcPct val="150000"/>
              </a:lnSpc>
              <a:buFont typeface="Wingdings" panose="05000000000000000000" pitchFamily="2" charset="2"/>
              <a:buChar char="ü"/>
              <a:defRPr/>
            </a:pPr>
            <a:r>
              <a:rPr lang="tr-TR" sz="2800" dirty="0">
                <a:latin typeface="Arial Unicode MS" panose="020B0604020202020204" pitchFamily="34" charset="-128"/>
                <a:ea typeface="Arial Unicode MS" panose="020B0604020202020204" pitchFamily="34" charset="-128"/>
                <a:cs typeface="Arial Unicode MS" panose="020B0604020202020204" pitchFamily="34" charset="-128"/>
              </a:rPr>
              <a:t>Sınavlar 100 puan üzerinden değerlendirilir.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6C0E40D8-4D6F-460A-873A-5D26B332DD91}"/>
              </a:ext>
            </a:extLst>
          </p:cNvPr>
          <p:cNvSpPr>
            <a:spLocks noGrp="1"/>
          </p:cNvSpPr>
          <p:nvPr>
            <p:ph idx="1"/>
          </p:nvPr>
        </p:nvSpPr>
        <p:spPr>
          <a:xfrm>
            <a:off x="323850" y="1844675"/>
            <a:ext cx="8496300" cy="4537075"/>
          </a:xfrm>
        </p:spPr>
        <p:txBody>
          <a:bodyPr/>
          <a:lstStyle/>
          <a:p>
            <a:pPr>
              <a:buFont typeface="Wingdings" panose="05000000000000000000" pitchFamily="2" charset="2"/>
              <a:buChar char="ü"/>
              <a:defRPr/>
            </a:pPr>
            <a:r>
              <a:rPr lang="tr-TR" sz="3600" dirty="0">
                <a:solidFill>
                  <a:srgbClr val="FFFF00"/>
                </a:solidFill>
              </a:rPr>
              <a:t>Teorik değerlendirme</a:t>
            </a:r>
            <a:r>
              <a:rPr lang="tr-TR" sz="3600" dirty="0"/>
              <a:t>, kursun tüm amaçlarını kapsayacak şekilde yapılır.</a:t>
            </a:r>
          </a:p>
          <a:p>
            <a:pPr>
              <a:buFont typeface="Wingdings" panose="05000000000000000000" pitchFamily="2" charset="2"/>
              <a:buChar char="ü"/>
              <a:defRPr/>
            </a:pPr>
            <a:r>
              <a:rPr lang="tr-TR" sz="3600" dirty="0">
                <a:solidFill>
                  <a:srgbClr val="FFFF00"/>
                </a:solidFill>
              </a:rPr>
              <a:t>Performansa dayalı değerlendirme</a:t>
            </a:r>
            <a:r>
              <a:rPr lang="tr-TR" sz="3600" dirty="0"/>
              <a:t>, beceriye dönük başarım ölçütlerini içerecek şekilde hazırlanan </a:t>
            </a:r>
            <a:r>
              <a:rPr lang="tr-TR" sz="3600" dirty="0">
                <a:solidFill>
                  <a:srgbClr val="FFFF00"/>
                </a:solidFill>
              </a:rPr>
              <a:t>kontrol listesine </a:t>
            </a:r>
            <a:r>
              <a:rPr lang="tr-TR" sz="3600" dirty="0"/>
              <a:t>göre yapılır.</a:t>
            </a:r>
          </a:p>
          <a:p>
            <a:pPr>
              <a:buFont typeface="Wingdings" panose="05000000000000000000" pitchFamily="2" charset="2"/>
              <a:buChar char="ü"/>
              <a:defRPr/>
            </a:pPr>
            <a:r>
              <a:rPr lang="tr-TR" sz="3600" dirty="0"/>
              <a:t>Değerlendirmenin </a:t>
            </a:r>
            <a:r>
              <a:rPr lang="tr-TR" sz="3600" dirty="0">
                <a:solidFill>
                  <a:srgbClr val="FFFF00"/>
                </a:solidFill>
              </a:rPr>
              <a:t>teorik kısmı %40, 	      uygulama %60 </a:t>
            </a:r>
            <a:r>
              <a:rPr lang="tr-TR" sz="3600" dirty="0"/>
              <a:t>olarak dağıtılır.</a:t>
            </a:r>
          </a:p>
        </p:txBody>
      </p:sp>
      <p:sp>
        <p:nvSpPr>
          <p:cNvPr id="4" name="Unvan 1">
            <a:extLst>
              <a:ext uri="{FF2B5EF4-FFF2-40B4-BE49-F238E27FC236}">
                <a16:creationId xmlns:a16="http://schemas.microsoft.com/office/drawing/2014/main" xmlns="" id="{AF20A3CB-E3BA-4DA5-895B-5A286A02219D}"/>
              </a:ext>
            </a:extLst>
          </p:cNvPr>
          <p:cNvSpPr>
            <a:spLocks noGrp="1"/>
          </p:cNvSpPr>
          <p:nvPr>
            <p:ph type="title"/>
          </p:nvPr>
        </p:nvSpPr>
        <p:spPr>
          <a:xfrm>
            <a:off x="468313" y="404813"/>
            <a:ext cx="8229600" cy="1290637"/>
          </a:xfrm>
          <a:solidFill>
            <a:schemeClr val="bg2">
              <a:lumMod val="10000"/>
              <a:lumOff val="90000"/>
            </a:schemeClr>
          </a:solidFill>
        </p:spPr>
        <p:txBody>
          <a:bodyPr/>
          <a:lstStyle/>
          <a:p>
            <a:pPr>
              <a:defRPr/>
            </a:pPr>
            <a: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tr-TR" sz="3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Yaygın Eğitim Kurumları Yönetmeliği esaslarına göre Ölçme ve Değerlendirme</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tr-TR" sz="3600"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0" dur="5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78E20A6-5299-491C-BC6E-16C937B2CE44}"/>
              </a:ext>
            </a:extLst>
          </p:cNvPr>
          <p:cNvSpPr>
            <a:spLocks noGrp="1"/>
          </p:cNvSpPr>
          <p:nvPr>
            <p:ph idx="1"/>
          </p:nvPr>
        </p:nvSpPr>
        <p:spPr>
          <a:xfrm>
            <a:off x="468313" y="2133600"/>
            <a:ext cx="8229600" cy="4248150"/>
          </a:xfrm>
        </p:spPr>
        <p:txBody>
          <a:bodyPr/>
          <a:lstStyle/>
          <a:p>
            <a:pPr>
              <a:buFont typeface="Wingdings" panose="05000000000000000000" pitchFamily="2" charset="2"/>
              <a:buChar char="ü"/>
              <a:defRPr/>
            </a:pPr>
            <a:r>
              <a:rPr lang="tr-TR" altLang="en-US" sz="2800"/>
              <a:t>Teorik ve performansa dayalı sınavda toplam puan; bireyin doğru cevapları ve davranışları için aldığı puanların toplamından oluşur.</a:t>
            </a:r>
          </a:p>
          <a:p>
            <a:pPr>
              <a:buFont typeface="Wingdings" panose="05000000000000000000" pitchFamily="2" charset="2"/>
              <a:buChar char="ü"/>
              <a:defRPr/>
            </a:pPr>
            <a:r>
              <a:rPr lang="tr-TR" altLang="en-US" sz="2800"/>
              <a:t>Programların özelliğine göre sınavlar ve başarı değerlendirmesi bilişim teknolojisi kullanılarak da yapılır.</a:t>
            </a:r>
          </a:p>
          <a:p>
            <a:pPr>
              <a:buFont typeface="Wingdings" panose="05000000000000000000" pitchFamily="2" charset="2"/>
              <a:buChar char="ü"/>
              <a:defRPr/>
            </a:pPr>
            <a:r>
              <a:rPr lang="tr-TR" altLang="en-US" sz="2800"/>
              <a:t>Kursiyerlerin sağlık durumları veya bedensel engelleri nedeniyle bazı derslerdeki sınavlar, durumlarına uygun sınav yöntemiyle yapılır.</a:t>
            </a:r>
          </a:p>
        </p:txBody>
      </p:sp>
      <p:sp>
        <p:nvSpPr>
          <p:cNvPr id="4" name="Unvan 1">
            <a:extLst>
              <a:ext uri="{FF2B5EF4-FFF2-40B4-BE49-F238E27FC236}">
                <a16:creationId xmlns:a16="http://schemas.microsoft.com/office/drawing/2014/main" xmlns="" id="{9D190511-1404-4364-AE0A-9A16A20AD939}"/>
              </a:ext>
            </a:extLst>
          </p:cNvPr>
          <p:cNvSpPr>
            <a:spLocks noGrp="1"/>
          </p:cNvSpPr>
          <p:nvPr>
            <p:ph type="title"/>
          </p:nvPr>
        </p:nvSpPr>
        <p:spPr>
          <a:xfrm>
            <a:off x="468313" y="404813"/>
            <a:ext cx="8229600" cy="1290637"/>
          </a:xfrm>
          <a:solidFill>
            <a:schemeClr val="bg2">
              <a:lumMod val="10000"/>
              <a:lumOff val="90000"/>
            </a:schemeClr>
          </a:solidFill>
        </p:spPr>
        <p:txBody>
          <a:bodyPr/>
          <a:lstStyle/>
          <a:p>
            <a:pPr>
              <a:defRPr/>
            </a:pPr>
            <a: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tr-TR" sz="3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Yaygın Eğitim Kurumları Yönetmeliği esaslarına göre Ölçme ve Değerlendirme</a:t>
            </a:r>
            <a:r>
              <a:rPr lang="tr-TR"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tr-TR" sz="3600"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F6CF9E5-DF09-4DD8-88E8-59F7FCF83654}"/>
              </a:ext>
            </a:extLst>
          </p:cNvPr>
          <p:cNvSpPr>
            <a:spLocks noGrp="1"/>
          </p:cNvSpPr>
          <p:nvPr>
            <p:ph type="title"/>
          </p:nvPr>
        </p:nvSpPr>
        <p:spPr>
          <a:xfrm>
            <a:off x="487363" y="115888"/>
            <a:ext cx="8229600" cy="1096962"/>
          </a:xfrm>
          <a:solidFill>
            <a:schemeClr val="bg2">
              <a:lumMod val="10000"/>
              <a:lumOff val="90000"/>
            </a:schemeClr>
          </a:solidFill>
        </p:spPr>
        <p:txBody>
          <a:bodyPr/>
          <a:lstStyle/>
          <a:p>
            <a:pPr>
              <a:defRPr/>
            </a:pPr>
            <a:r>
              <a:rPr lang="tr-TR" sz="3600" dirty="0">
                <a:solidFill>
                  <a:srgbClr val="FF0000"/>
                </a:solidFill>
              </a:rPr>
              <a:t>Ölçme ve değerlendirme sürecinde; </a:t>
            </a:r>
            <a:r>
              <a:rPr lang="tr-TR" sz="2800" dirty="0">
                <a:solidFill>
                  <a:srgbClr val="FF0000"/>
                </a:solidFill>
              </a:rPr>
              <a:t>	</a:t>
            </a:r>
            <a:endParaRPr lang="tr-TR" dirty="0">
              <a:solidFill>
                <a:srgbClr val="FF0000"/>
              </a:solidFill>
            </a:endParaRPr>
          </a:p>
        </p:txBody>
      </p:sp>
      <p:sp>
        <p:nvSpPr>
          <p:cNvPr id="3" name="İçerik Yer Tutucusu 2">
            <a:extLst>
              <a:ext uri="{FF2B5EF4-FFF2-40B4-BE49-F238E27FC236}">
                <a16:creationId xmlns:a16="http://schemas.microsoft.com/office/drawing/2014/main" xmlns="" id="{28D4E69D-5FAB-47BA-B267-6F60BCB0A9A9}"/>
              </a:ext>
            </a:extLst>
          </p:cNvPr>
          <p:cNvSpPr>
            <a:spLocks noGrp="1"/>
          </p:cNvSpPr>
          <p:nvPr>
            <p:ph idx="1"/>
          </p:nvPr>
        </p:nvSpPr>
        <p:spPr>
          <a:xfrm>
            <a:off x="457200" y="1125538"/>
            <a:ext cx="8229600" cy="5399087"/>
          </a:xfrm>
        </p:spPr>
        <p:txBody>
          <a:bodyPr/>
          <a:lstStyle/>
          <a:p>
            <a:pPr>
              <a:buFont typeface="Wingdings" panose="05000000000000000000" pitchFamily="2" charset="2"/>
              <a:buChar char="ü"/>
              <a:defRPr/>
            </a:pPr>
            <a:endParaRPr lang="tr-TR" altLang="en-US" sz="2800"/>
          </a:p>
          <a:p>
            <a:pPr>
              <a:buFont typeface="Wingdings" panose="05000000000000000000" pitchFamily="2" charset="2"/>
              <a:buNone/>
              <a:defRPr/>
            </a:pPr>
            <a:r>
              <a:rPr lang="tr-TR" altLang="en-US">
                <a:solidFill>
                  <a:srgbClr val="FFFF00"/>
                </a:solidFill>
              </a:rPr>
              <a:t>Objektif değerlendirme yapmak ve doğru kararlar vermek için, ölçme değerlendirme etkinliğinin hangi amaçla yapılacağına karar verilmesi gerekir. </a:t>
            </a:r>
          </a:p>
          <a:p>
            <a:pPr>
              <a:defRPr/>
            </a:pPr>
            <a:r>
              <a:rPr lang="tr-TR" altLang="en-US">
                <a:solidFill>
                  <a:srgbClr val="FFFF00"/>
                </a:solidFill>
              </a:rPr>
              <a:t>Süreç başında </a:t>
            </a:r>
            <a:r>
              <a:rPr lang="tr-TR" altLang="en-US"/>
              <a:t>önkoşul bilgilerini yoklayan ve kursiyerin </a:t>
            </a:r>
            <a:r>
              <a:rPr lang="tr-TR" altLang="en-US">
                <a:solidFill>
                  <a:srgbClr val="FFFF00"/>
                </a:solidFill>
              </a:rPr>
              <a:t>hazırbulunuşluk düzeyini</a:t>
            </a:r>
            <a:r>
              <a:rPr lang="tr-TR" altLang="en-US"/>
              <a:t> belirleyen tanıma amaçlı yapılır</a:t>
            </a:r>
          </a:p>
          <a:p>
            <a:pPr>
              <a:defRPr/>
            </a:pPr>
            <a:r>
              <a:rPr lang="tr-TR" altLang="en-US">
                <a:solidFill>
                  <a:srgbClr val="FFFF00"/>
                </a:solidFill>
              </a:rPr>
              <a:t>Süreç devam ederken  </a:t>
            </a:r>
            <a:r>
              <a:rPr lang="tr-TR" altLang="en-US"/>
              <a:t>ve her modül sonunda öğrenme eksiklerini ve öğrenme güçlüklerini belirlemek için </a:t>
            </a:r>
            <a:r>
              <a:rPr lang="tr-TR" altLang="en-US">
                <a:solidFill>
                  <a:srgbClr val="FFFF00"/>
                </a:solidFill>
              </a:rPr>
              <a:t>izleme amaçlı yapılır</a:t>
            </a:r>
            <a:r>
              <a:rPr lang="tr-TR" altLang="en-US"/>
              <a:t>.</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0E2AAFC3-CE06-4229-BBAD-34DCC2CAAD60}"/>
              </a:ext>
            </a:extLst>
          </p:cNvPr>
          <p:cNvSpPr>
            <a:spLocks noGrp="1"/>
          </p:cNvSpPr>
          <p:nvPr>
            <p:ph idx="1"/>
          </p:nvPr>
        </p:nvSpPr>
        <p:spPr>
          <a:xfrm>
            <a:off x="179388" y="1484313"/>
            <a:ext cx="8589962" cy="4619625"/>
          </a:xfrm>
        </p:spPr>
        <p:txBody>
          <a:bodyPr/>
          <a:lstStyle/>
          <a:p>
            <a:pPr>
              <a:buFont typeface="Wingdings" panose="05000000000000000000" pitchFamily="2" charset="2"/>
              <a:buChar char="ü"/>
              <a:defRPr/>
            </a:pPr>
            <a:r>
              <a:rPr lang="tr-TR" dirty="0">
                <a:solidFill>
                  <a:srgbClr val="FFFF00"/>
                </a:solidFill>
              </a:rPr>
              <a:t>Süreç sonunda </a:t>
            </a:r>
            <a:r>
              <a:rPr lang="tr-TR" dirty="0"/>
              <a:t>programda modüllerin öğrenme kazanımlarına ulaşma ve </a:t>
            </a:r>
            <a:r>
              <a:rPr lang="tr-TR" dirty="0">
                <a:solidFill>
                  <a:srgbClr val="FFFF00"/>
                </a:solidFill>
              </a:rPr>
              <a:t>yeterliklere sahip olma düzeyini belirlemek</a:t>
            </a:r>
            <a:r>
              <a:rPr lang="tr-TR" dirty="0"/>
              <a:t> için de  düzey belirleme amaçlı ölçme araçlarından ve değerlendirme türlerinden yararlanılmalıdır.</a:t>
            </a:r>
          </a:p>
          <a:p>
            <a:pPr marL="0" indent="0">
              <a:buFont typeface="Wingdings" panose="05000000000000000000" pitchFamily="2" charset="2"/>
              <a:buNone/>
              <a:defRPr/>
            </a:pPr>
            <a:endParaRPr lang="tr-TR" dirty="0"/>
          </a:p>
          <a:p>
            <a:pPr>
              <a:buFont typeface="Wingdings" panose="05000000000000000000" pitchFamily="2" charset="2"/>
              <a:buChar char="ü"/>
              <a:defRPr/>
            </a:pPr>
            <a:r>
              <a:rPr lang="tr-TR" dirty="0"/>
              <a:t>Modüllerin amaçlanan </a:t>
            </a:r>
            <a:r>
              <a:rPr lang="tr-TR" dirty="0">
                <a:solidFill>
                  <a:srgbClr val="FFFF00"/>
                </a:solidFill>
              </a:rPr>
              <a:t>(bilişsel, </a:t>
            </a:r>
            <a:r>
              <a:rPr lang="tr-TR" dirty="0" err="1">
                <a:solidFill>
                  <a:srgbClr val="FFFF00"/>
                </a:solidFill>
              </a:rPr>
              <a:t>duyuşsal</a:t>
            </a:r>
            <a:r>
              <a:rPr lang="tr-TR" dirty="0">
                <a:solidFill>
                  <a:srgbClr val="FFFF00"/>
                </a:solidFill>
              </a:rPr>
              <a:t> ve </a:t>
            </a:r>
            <a:r>
              <a:rPr lang="tr-TR" dirty="0" err="1">
                <a:solidFill>
                  <a:srgbClr val="FFFF00"/>
                </a:solidFill>
              </a:rPr>
              <a:t>devinişsel</a:t>
            </a:r>
            <a:r>
              <a:rPr lang="tr-TR" dirty="0">
                <a:solidFill>
                  <a:srgbClr val="FFFF00"/>
                </a:solidFill>
              </a:rPr>
              <a:t>/</a:t>
            </a:r>
            <a:r>
              <a:rPr lang="tr-TR" dirty="0" err="1">
                <a:solidFill>
                  <a:srgbClr val="FFFF00"/>
                </a:solidFill>
              </a:rPr>
              <a:t>psikomotor</a:t>
            </a:r>
            <a:r>
              <a:rPr lang="tr-TR" dirty="0">
                <a:solidFill>
                  <a:srgbClr val="FFFF00"/>
                </a:solidFill>
              </a:rPr>
              <a:t>) </a:t>
            </a:r>
            <a:r>
              <a:rPr lang="tr-TR" dirty="0"/>
              <a:t>kazanımlarının niteliklerine uygun ölçme araçları hazırlanmalıdır.</a:t>
            </a:r>
          </a:p>
        </p:txBody>
      </p:sp>
      <p:sp>
        <p:nvSpPr>
          <p:cNvPr id="4" name="Unvan 1">
            <a:extLst>
              <a:ext uri="{FF2B5EF4-FFF2-40B4-BE49-F238E27FC236}">
                <a16:creationId xmlns:a16="http://schemas.microsoft.com/office/drawing/2014/main" xmlns="" id="{8A6D41DF-9F7B-4870-AA6A-8A9E88D83CE5}"/>
              </a:ext>
            </a:extLst>
          </p:cNvPr>
          <p:cNvSpPr>
            <a:spLocks noGrp="1"/>
          </p:cNvSpPr>
          <p:nvPr>
            <p:ph type="title"/>
          </p:nvPr>
        </p:nvSpPr>
        <p:spPr>
          <a:xfrm>
            <a:off x="487363" y="115888"/>
            <a:ext cx="8229600" cy="1096962"/>
          </a:xfrm>
          <a:solidFill>
            <a:schemeClr val="bg2">
              <a:lumMod val="10000"/>
              <a:lumOff val="90000"/>
            </a:schemeClr>
          </a:solidFill>
        </p:spPr>
        <p:txBody>
          <a:bodyPr/>
          <a:lstStyle/>
          <a:p>
            <a:pPr>
              <a:defRPr/>
            </a:pPr>
            <a:r>
              <a:rPr lang="tr-TR" sz="3600" dirty="0">
                <a:solidFill>
                  <a:srgbClr val="FF0000"/>
                </a:solidFill>
              </a:rPr>
              <a:t>Ölçme ve değerlendirme sürecinde; </a:t>
            </a:r>
            <a:r>
              <a:rPr lang="tr-TR" sz="2800" dirty="0">
                <a:solidFill>
                  <a:srgbClr val="FF0000"/>
                </a:solidFill>
              </a:rPr>
              <a:t>	</a:t>
            </a:r>
            <a:endParaRPr lang="tr-TR"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B0AACB1B-BFDE-4CB1-A8C6-AEB439C28B50}"/>
              </a:ext>
            </a:extLst>
          </p:cNvPr>
          <p:cNvSpPr>
            <a:spLocks noGrp="1"/>
          </p:cNvSpPr>
          <p:nvPr>
            <p:ph idx="1"/>
          </p:nvPr>
        </p:nvSpPr>
        <p:spPr>
          <a:xfrm>
            <a:off x="179388" y="404813"/>
            <a:ext cx="8713787" cy="6048375"/>
          </a:xfrm>
        </p:spPr>
        <p:txBody>
          <a:bodyPr/>
          <a:lstStyle/>
          <a:p>
            <a:pPr>
              <a:defRPr/>
            </a:pPr>
            <a:r>
              <a:rPr lang="tr-TR" altLang="en-US" b="1">
                <a:solidFill>
                  <a:srgbClr val="FFFF00"/>
                </a:solidFill>
              </a:rPr>
              <a:t>Bilişsel becerilerin (bilgi ) ölçülmesinde </a:t>
            </a:r>
            <a:r>
              <a:rPr lang="tr-TR" altLang="en-US"/>
              <a:t>daha çok doğru yanlış, çoktan seçmeli, eşleştirmeli, uzun ve kısa cevaplı testlerden oluşan ölçme araçları tercih edilmelidir. </a:t>
            </a:r>
          </a:p>
          <a:p>
            <a:pPr>
              <a:defRPr/>
            </a:pPr>
            <a:r>
              <a:rPr lang="tr-TR" altLang="en-US" b="1">
                <a:solidFill>
                  <a:srgbClr val="FFFF00"/>
                </a:solidFill>
              </a:rPr>
              <a:t>Psikomotor beceriler, </a:t>
            </a:r>
            <a:r>
              <a:rPr lang="tr-TR" altLang="en-US">
                <a:solidFill>
                  <a:schemeClr val="tx2"/>
                </a:solidFill>
              </a:rPr>
              <a:t>kontrol listeleri, dereceli puanlama anahtarı, gözlem formu kullanılabilir.</a:t>
            </a:r>
            <a:endParaRPr lang="tr-TR" altLang="en-US">
              <a:solidFill>
                <a:srgbClr val="FF0000"/>
              </a:solidFill>
            </a:endParaRPr>
          </a:p>
          <a:p>
            <a:pPr>
              <a:defRPr/>
            </a:pPr>
            <a:r>
              <a:rPr lang="tr-TR" altLang="en-US" b="1">
                <a:solidFill>
                  <a:srgbClr val="FFFF00"/>
                </a:solidFill>
              </a:rPr>
              <a:t>Duyuşsal beceriler ( ilgi, tutum ve değerler), </a:t>
            </a:r>
            <a:r>
              <a:rPr lang="tr-TR" altLang="en-US"/>
              <a:t>doğrudan gözlenemeyen öğrenmeler olduğu için istenilen davranışlara ait kriterler (ölçütler) ile tutum ya da tavrı gösterebilecek davranışlar belirlenmelidir. Tüm bunları ölçebilecek nitelikte kontrol ve gözlem listelerinden yararlanılmalıdır.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1020B561-5E25-4A5B-88EF-C2C8117ED9B1}"/>
              </a:ext>
            </a:extLst>
          </p:cNvPr>
          <p:cNvSpPr>
            <a:spLocks noGrp="1"/>
          </p:cNvSpPr>
          <p:nvPr>
            <p:ph idx="1"/>
          </p:nvPr>
        </p:nvSpPr>
        <p:spPr>
          <a:xfrm>
            <a:off x="468313" y="1557338"/>
            <a:ext cx="8229600" cy="4392612"/>
          </a:xfrm>
        </p:spPr>
        <p:txBody>
          <a:bodyPr/>
          <a:lstStyle/>
          <a:p>
            <a:pPr>
              <a:buFont typeface="Wingdings" panose="05000000000000000000" pitchFamily="2" charset="2"/>
              <a:buChar char="ü"/>
              <a:defRPr/>
            </a:pPr>
            <a:r>
              <a:rPr lang="tr-TR" altLang="en-US"/>
              <a:t>Öğrenme kazanımlarını yoklayan gözlenebilir, ölçülebilir ifadelere dönüştürülmüş  başarım ölçütlerinin baz alınması,</a:t>
            </a:r>
          </a:p>
          <a:p>
            <a:pPr>
              <a:buFont typeface="Wingdings" panose="05000000000000000000" pitchFamily="2" charset="2"/>
              <a:buChar char="ü"/>
              <a:defRPr/>
            </a:pPr>
            <a:endParaRPr lang="tr-TR" altLang="en-US"/>
          </a:p>
          <a:p>
            <a:pPr>
              <a:buFont typeface="Wingdings" panose="05000000000000000000" pitchFamily="2" charset="2"/>
              <a:buChar char="ü"/>
              <a:defRPr/>
            </a:pPr>
            <a:r>
              <a:rPr lang="tr-TR" altLang="en-US"/>
              <a:t>Ölçme araçlarının açık ve anlaşılır olması, </a:t>
            </a:r>
          </a:p>
          <a:p>
            <a:pPr>
              <a:buFont typeface="Wingdings" panose="05000000000000000000" pitchFamily="2" charset="2"/>
              <a:buNone/>
              <a:defRPr/>
            </a:pPr>
            <a:endParaRPr lang="tr-TR" altLang="en-US"/>
          </a:p>
          <a:p>
            <a:pPr>
              <a:buFont typeface="Wingdings" panose="05000000000000000000" pitchFamily="2" charset="2"/>
              <a:buChar char="ü"/>
              <a:defRPr/>
            </a:pPr>
            <a:r>
              <a:rPr lang="tr-TR" altLang="en-US"/>
              <a:t>Gerekli olan araç, gereç ve materyallerin ortamda hazır bulundurulması sağlanmalıdır.</a:t>
            </a:r>
          </a:p>
          <a:p>
            <a:pPr>
              <a:defRPr/>
            </a:pPr>
            <a:endParaRPr lang="tr-TR" altLang="en-US"/>
          </a:p>
          <a:p>
            <a:pPr>
              <a:defRPr/>
            </a:pPr>
            <a:endParaRPr lang="tr-TR" altLang="en-US"/>
          </a:p>
        </p:txBody>
      </p:sp>
      <p:sp>
        <p:nvSpPr>
          <p:cNvPr id="4" name="Unvan 1">
            <a:extLst>
              <a:ext uri="{FF2B5EF4-FFF2-40B4-BE49-F238E27FC236}">
                <a16:creationId xmlns:a16="http://schemas.microsoft.com/office/drawing/2014/main" xmlns="" id="{0EAE2B57-5E64-456E-9760-D822A9894382}"/>
              </a:ext>
            </a:extLst>
          </p:cNvPr>
          <p:cNvSpPr>
            <a:spLocks noGrp="1"/>
          </p:cNvSpPr>
          <p:nvPr>
            <p:ph type="title"/>
          </p:nvPr>
        </p:nvSpPr>
        <p:spPr>
          <a:xfrm>
            <a:off x="487363" y="115888"/>
            <a:ext cx="8229600" cy="1096962"/>
          </a:xfrm>
          <a:solidFill>
            <a:schemeClr val="bg2">
              <a:lumMod val="10000"/>
              <a:lumOff val="90000"/>
            </a:schemeClr>
          </a:solidFill>
        </p:spPr>
        <p:txBody>
          <a:bodyPr/>
          <a:lstStyle/>
          <a:p>
            <a:pPr>
              <a:defRPr/>
            </a:pPr>
            <a:r>
              <a:rPr lang="tr-TR" sz="3600" dirty="0">
                <a:solidFill>
                  <a:srgbClr val="FF0000"/>
                </a:solidFill>
              </a:rPr>
              <a:t>Ölçme ve değerlendirme sürecinde; </a:t>
            </a:r>
            <a:r>
              <a:rPr lang="tr-TR" sz="2800" dirty="0">
                <a:solidFill>
                  <a:srgbClr val="FF0000"/>
                </a:solidFill>
              </a:rPr>
              <a:t>	</a:t>
            </a:r>
            <a:endParaRPr lang="tr-TR"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17993B0-4CBB-49C2-94AD-1132FA445DAF}"/>
              </a:ext>
            </a:extLst>
          </p:cNvPr>
          <p:cNvSpPr>
            <a:spLocks noGrp="1" noChangeArrowheads="1"/>
          </p:cNvSpPr>
          <p:nvPr>
            <p:ph type="ctrTitle" sz="quarter"/>
          </p:nvPr>
        </p:nvSpPr>
        <p:spPr>
          <a:xfrm>
            <a:off x="539750" y="188913"/>
            <a:ext cx="7772400" cy="993775"/>
          </a:xfrm>
          <a:solidFill>
            <a:schemeClr val="bg2">
              <a:lumMod val="10000"/>
              <a:lumOff val="90000"/>
            </a:schemeClr>
          </a:solidFill>
        </p:spPr>
        <p:txBody>
          <a:bodyPr/>
          <a:lstStyle/>
          <a:p>
            <a:pPr eaLnBrk="1" hangingPunct="1">
              <a:defRPr/>
            </a:pPr>
            <a:r>
              <a:rPr lang="tr-TR" altLang="tr-TR" sz="4400" dirty="0">
                <a:solidFill>
                  <a:srgbClr val="FF0000"/>
                </a:solidFill>
                <a:effectLst/>
                <a:latin typeface="Times New Roman" panose="02020603050405020304" pitchFamily="18" charset="0"/>
                <a:cs typeface="Times New Roman" panose="02020603050405020304" pitchFamily="18" charset="0"/>
              </a:rPr>
              <a:t>Neden Ölçme ve Değerlendirme</a:t>
            </a:r>
          </a:p>
        </p:txBody>
      </p:sp>
      <p:sp>
        <p:nvSpPr>
          <p:cNvPr id="2051" name="Rectangle 3">
            <a:extLst>
              <a:ext uri="{FF2B5EF4-FFF2-40B4-BE49-F238E27FC236}">
                <a16:creationId xmlns:a16="http://schemas.microsoft.com/office/drawing/2014/main" xmlns="" id="{A12D020D-03C2-4362-883F-2EF535A3A772}"/>
              </a:ext>
            </a:extLst>
          </p:cNvPr>
          <p:cNvSpPr>
            <a:spLocks noGrp="1" noChangeArrowheads="1"/>
          </p:cNvSpPr>
          <p:nvPr>
            <p:ph type="subTitle" sz="quarter" idx="1"/>
          </p:nvPr>
        </p:nvSpPr>
        <p:spPr>
          <a:xfrm>
            <a:off x="179388" y="1557338"/>
            <a:ext cx="8964612" cy="5040312"/>
          </a:xfrm>
        </p:spPr>
        <p:txBody>
          <a:bodyPr/>
          <a:lstStyle/>
          <a:p>
            <a:pPr algn="l" eaLnBrk="1" hangingPunct="1">
              <a:defRPr/>
            </a:pPr>
            <a:r>
              <a:rPr lang="tr-TR" altLang="tr-TR" dirty="0">
                <a:latin typeface="Arial Unicode MS" panose="020B0604020202020204" pitchFamily="34" charset="-128"/>
              </a:rPr>
              <a:t>Eğitimde, </a:t>
            </a:r>
          </a:p>
          <a:p>
            <a:pPr marL="457200" indent="-457200" algn="l" eaLnBrk="1" hangingPunct="1">
              <a:lnSpc>
                <a:spcPct val="150000"/>
              </a:lnSpc>
              <a:buFont typeface="Wingdings" panose="05000000000000000000" pitchFamily="2" charset="2"/>
              <a:buChar char="ü"/>
              <a:defRPr/>
            </a:pPr>
            <a:r>
              <a:rPr lang="tr-TR" altLang="tr-TR" dirty="0">
                <a:latin typeface="Arial Unicode MS" panose="020B0604020202020204" pitchFamily="34" charset="-128"/>
              </a:rPr>
              <a:t>Bireylerden beklenen bilgi, beceri ve tutumların gelişip gelişmediğini tespit amacıyla ölçme ve değerlendirme yapılır.</a:t>
            </a:r>
          </a:p>
          <a:p>
            <a:pPr marL="457200" indent="-457200" algn="l" eaLnBrk="1" hangingPunct="1">
              <a:lnSpc>
                <a:spcPct val="150000"/>
              </a:lnSpc>
              <a:buFont typeface="Wingdings" panose="05000000000000000000" pitchFamily="2" charset="2"/>
              <a:buChar char="ü"/>
              <a:defRPr/>
            </a:pPr>
            <a:r>
              <a:rPr lang="tr-TR" altLang="tr-TR" dirty="0">
                <a:latin typeface="Arial Unicode MS" panose="020B0604020202020204" pitchFamily="34" charset="-128"/>
              </a:rPr>
              <a:t>Geliştiyse hangi ölçüde geliştiğini belirlemek amacıyla ölçme ve değerlendirme yapılır.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xEl>
                                              <p:pRg st="1" end="1"/>
                                            </p:txEl>
                                          </p:spTgt>
                                        </p:tgtEl>
                                        <p:attrNameLst>
                                          <p:attrName>style.visibility</p:attrName>
                                        </p:attrNameLst>
                                      </p:cBhvr>
                                      <p:to>
                                        <p:strVal val="visible"/>
                                      </p:to>
                                    </p:set>
                                    <p:animEffect transition="in" filter="fade">
                                      <p:cBhvr>
                                        <p:cTn id="7" dur="1000"/>
                                        <p:tgtEl>
                                          <p:spTgt spid="2051">
                                            <p:txEl>
                                              <p:pRg st="1" end="1"/>
                                            </p:txEl>
                                          </p:spTgt>
                                        </p:tgtEl>
                                      </p:cBhvr>
                                    </p:animEffect>
                                    <p:anim calcmode="lin" valueType="num">
                                      <p:cBhvr>
                                        <p:cTn id="8"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051">
                                            <p:txEl>
                                              <p:pRg st="2" end="2"/>
                                            </p:txEl>
                                          </p:spTgt>
                                        </p:tgtEl>
                                        <p:attrNameLst>
                                          <p:attrName>style.visibility</p:attrName>
                                        </p:attrNameLst>
                                      </p:cBhvr>
                                      <p:to>
                                        <p:strVal val="visible"/>
                                      </p:to>
                                    </p:set>
                                    <p:animEffect transition="in" filter="fade">
                                      <p:cBhvr>
                                        <p:cTn id="14" dur="1000"/>
                                        <p:tgtEl>
                                          <p:spTgt spid="2051">
                                            <p:txEl>
                                              <p:pRg st="2" end="2"/>
                                            </p:txEl>
                                          </p:spTgt>
                                        </p:tgtEl>
                                      </p:cBhvr>
                                    </p:animEffect>
                                    <p:anim calcmode="lin" valueType="num">
                                      <p:cBhvr>
                                        <p:cTn id="15"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xmlns="" id="{E2F9356A-609E-4FCC-A7E4-1D7DB5FA6631}"/>
              </a:ext>
            </a:extLst>
          </p:cNvPr>
          <p:cNvSpPr>
            <a:spLocks noGrp="1" noChangeArrowheads="1"/>
          </p:cNvSpPr>
          <p:nvPr>
            <p:ph type="title"/>
          </p:nvPr>
        </p:nvSpPr>
        <p:spPr>
          <a:xfrm>
            <a:off x="612775" y="260350"/>
            <a:ext cx="7991475" cy="792163"/>
          </a:xfrm>
          <a:solidFill>
            <a:schemeClr val="bg2">
              <a:lumMod val="10000"/>
              <a:lumOff val="90000"/>
            </a:schemeClr>
          </a:solidFill>
        </p:spPr>
        <p:txBody>
          <a:bodyPr/>
          <a:lstStyle/>
          <a:p>
            <a:pPr eaLnBrk="1" hangingPunct="1">
              <a:defRPr/>
            </a:pPr>
            <a:r>
              <a:rPr lang="tr-TR" altLang="tr-TR" sz="3200" dirty="0">
                <a:solidFill>
                  <a:srgbClr val="FF0000"/>
                </a:solidFill>
                <a:latin typeface="Times New Roman" panose="02020603050405020304" pitchFamily="18" charset="0"/>
                <a:cs typeface="Times New Roman" panose="02020603050405020304" pitchFamily="18" charset="0"/>
              </a:rPr>
              <a:t>Niçin Değerlendirme Yapıyoruz</a:t>
            </a:r>
            <a:r>
              <a:rPr lang="tr-TR" altLang="tr-TR" sz="3200" dirty="0">
                <a:solidFill>
                  <a:srgbClr val="FF0000"/>
                </a:solidFill>
                <a:latin typeface="Arial Black" panose="020B0A04020102020204" pitchFamily="34" charset="0"/>
              </a:rPr>
              <a:t>?</a:t>
            </a:r>
          </a:p>
        </p:txBody>
      </p:sp>
      <p:sp>
        <p:nvSpPr>
          <p:cNvPr id="24579" name="Rectangle 3">
            <a:extLst>
              <a:ext uri="{FF2B5EF4-FFF2-40B4-BE49-F238E27FC236}">
                <a16:creationId xmlns:a16="http://schemas.microsoft.com/office/drawing/2014/main" xmlns="" id="{C8346A66-D6C6-4F6F-9D34-02A05EA45CA4}"/>
              </a:ext>
            </a:extLst>
          </p:cNvPr>
          <p:cNvSpPr>
            <a:spLocks noGrp="1" noChangeArrowheads="1"/>
          </p:cNvSpPr>
          <p:nvPr>
            <p:ph idx="1"/>
          </p:nvPr>
        </p:nvSpPr>
        <p:spPr>
          <a:xfrm>
            <a:off x="107950" y="692150"/>
            <a:ext cx="9001125" cy="5761038"/>
          </a:xfrm>
        </p:spPr>
        <p:txBody>
          <a:bodyPr/>
          <a:lstStyle/>
          <a:p>
            <a:pPr eaLnBrk="1" hangingPunct="1">
              <a:lnSpc>
                <a:spcPct val="80000"/>
              </a:lnSpc>
              <a:buFontTx/>
              <a:buNone/>
              <a:defRPr/>
            </a:pPr>
            <a:endParaRPr lang="tr-TR" altLang="tr-TR" dirty="0">
              <a:effectLst/>
              <a:latin typeface="Times New Roman" panose="02020603050405020304" pitchFamily="18" charset="0"/>
              <a:cs typeface="Times New Roman" panose="02020603050405020304" pitchFamily="18" charset="0"/>
            </a:endParaRPr>
          </a:p>
          <a:p>
            <a:pPr eaLnBrk="1" hangingPunct="1">
              <a:buFontTx/>
              <a:buNone/>
              <a:defRPr/>
            </a:pPr>
            <a:r>
              <a:rPr lang="tr-TR" altLang="tr-TR"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   Eğitimde değerlendirme türleri aynı zamanda yapılan değerlendirmelerin amaçlarını da ortaya koyar.</a:t>
            </a:r>
            <a:br>
              <a:rPr lang="tr-TR" altLang="tr-TR"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tr-TR" altLang="tr-TR" dirty="0">
              <a:effectLst>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 typeface="Wingdings" panose="05000000000000000000" pitchFamily="2" charset="2"/>
              <a:buChar char="ü"/>
              <a:defRPr/>
            </a:pPr>
            <a:r>
              <a:rPr lang="tr-TR" altLang="tr-TR" dirty="0">
                <a:effectLst/>
                <a:latin typeface="Arial Unicode MS" panose="020B0604020202020204" pitchFamily="34" charset="-128"/>
                <a:ea typeface="Arial Unicode MS" panose="020B0604020202020204" pitchFamily="34" charset="-128"/>
                <a:cs typeface="Arial Unicode MS" panose="020B0604020202020204" pitchFamily="34" charset="-128"/>
              </a:rPr>
              <a:t>Öğrenme eksikliklerinin saptanması</a:t>
            </a:r>
          </a:p>
          <a:p>
            <a:pPr eaLnBrk="1" hangingPunct="1">
              <a:buFont typeface="Wingdings" panose="05000000000000000000" pitchFamily="2" charset="2"/>
              <a:buChar char="ü"/>
              <a:defRPr/>
            </a:pPr>
            <a:r>
              <a:rPr lang="tr-TR" altLang="tr-TR" dirty="0">
                <a:effectLst/>
                <a:latin typeface="Arial Unicode MS" panose="020B0604020202020204" pitchFamily="34" charset="-128"/>
                <a:ea typeface="Arial Unicode MS" panose="020B0604020202020204" pitchFamily="34" charset="-128"/>
                <a:cs typeface="Arial Unicode MS" panose="020B0604020202020204" pitchFamily="34" charset="-128"/>
              </a:rPr>
              <a:t>Kursiyerlerin ilgi ve yeteneklerinin saptanması </a:t>
            </a:r>
          </a:p>
          <a:p>
            <a:pPr eaLnBrk="1" hangingPunct="1">
              <a:buFont typeface="Wingdings" panose="05000000000000000000" pitchFamily="2" charset="2"/>
              <a:buChar char="ü"/>
              <a:defRPr/>
            </a:pPr>
            <a:r>
              <a:rPr lang="tr-TR" altLang="tr-TR" dirty="0">
                <a:effectLst/>
                <a:latin typeface="Arial Unicode MS" panose="020B0604020202020204" pitchFamily="34" charset="-128"/>
                <a:ea typeface="Arial Unicode MS" panose="020B0604020202020204" pitchFamily="34" charset="-128"/>
                <a:cs typeface="Arial Unicode MS" panose="020B0604020202020204" pitchFamily="34" charset="-128"/>
              </a:rPr>
              <a:t>Kursiyerlerin başarısının değerlendirilmesi </a:t>
            </a:r>
          </a:p>
          <a:p>
            <a:pPr eaLnBrk="1" hangingPunct="1">
              <a:buFont typeface="Wingdings" panose="05000000000000000000" pitchFamily="2" charset="2"/>
              <a:buChar char="ü"/>
              <a:defRPr/>
            </a:pPr>
            <a:r>
              <a:rPr lang="tr-TR" altLang="tr-TR" dirty="0">
                <a:effectLst/>
                <a:latin typeface="Arial Unicode MS" panose="020B0604020202020204" pitchFamily="34" charset="-128"/>
                <a:ea typeface="Arial Unicode MS" panose="020B0604020202020204" pitchFamily="34" charset="-128"/>
                <a:cs typeface="Arial Unicode MS" panose="020B0604020202020204" pitchFamily="34" charset="-128"/>
              </a:rPr>
              <a:t>Öğretimin etkinliğinin değerlendirilmesi</a:t>
            </a:r>
          </a:p>
          <a:p>
            <a:pPr eaLnBrk="1" hangingPunct="1">
              <a:buFont typeface="Wingdings" panose="05000000000000000000" pitchFamily="2" charset="2"/>
              <a:buChar char="ü"/>
              <a:defRPr/>
            </a:pPr>
            <a:r>
              <a:rPr lang="tr-TR" altLang="tr-TR" dirty="0">
                <a:effectLst/>
                <a:latin typeface="Arial Unicode MS" panose="020B0604020202020204" pitchFamily="34" charset="-128"/>
                <a:ea typeface="Arial Unicode MS" panose="020B0604020202020204" pitchFamily="34" charset="-128"/>
                <a:cs typeface="Arial Unicode MS" panose="020B0604020202020204" pitchFamily="34" charset="-128"/>
              </a:rPr>
              <a:t>Öğretim programının değerlendirilmesi </a:t>
            </a:r>
          </a:p>
          <a:p>
            <a:pPr eaLnBrk="1" hangingPunct="1">
              <a:buFontTx/>
              <a:buNone/>
              <a:defRPr/>
            </a:pPr>
            <a:endParaRPr lang="tr-TR" altLang="tr-TR" b="1" dirty="0">
              <a:effectLst/>
              <a:latin typeface="Times New Roman" panose="02020603050405020304" pitchFamily="18" charset="0"/>
              <a:cs typeface="Times New Roman" panose="02020603050405020304" pitchFamily="18" charset="0"/>
            </a:endParaRPr>
          </a:p>
          <a:p>
            <a:pPr eaLnBrk="1" hangingPunct="1">
              <a:lnSpc>
                <a:spcPct val="80000"/>
              </a:lnSpc>
              <a:buFontTx/>
              <a:buNone/>
              <a:defRPr/>
            </a:pPr>
            <a:endParaRPr lang="tr-TR" altLang="tr-TR" sz="2400" dirty="0">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xEl>
                                              <p:pRg st="2" end="2"/>
                                            </p:txEl>
                                          </p:spTgt>
                                        </p:tgtEl>
                                        <p:attrNameLst>
                                          <p:attrName>style.visibility</p:attrName>
                                        </p:attrNameLst>
                                      </p:cBhvr>
                                      <p:to>
                                        <p:strVal val="visible"/>
                                      </p:to>
                                    </p:set>
                                    <p:animEffect transition="in" filter="fade">
                                      <p:cBhvr>
                                        <p:cTn id="7" dur="1000"/>
                                        <p:tgtEl>
                                          <p:spTgt spid="24579">
                                            <p:txEl>
                                              <p:pRg st="2" end="2"/>
                                            </p:txEl>
                                          </p:spTgt>
                                        </p:tgtEl>
                                      </p:cBhvr>
                                    </p:animEffect>
                                    <p:anim calcmode="lin" valueType="num">
                                      <p:cBhvr>
                                        <p:cTn id="8" dur="10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45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4579">
                                            <p:txEl>
                                              <p:pRg st="3" end="3"/>
                                            </p:txEl>
                                          </p:spTgt>
                                        </p:tgtEl>
                                        <p:attrNameLst>
                                          <p:attrName>style.visibility</p:attrName>
                                        </p:attrNameLst>
                                      </p:cBhvr>
                                      <p:to>
                                        <p:strVal val="visible"/>
                                      </p:to>
                                    </p:set>
                                    <p:animEffect transition="in" filter="fade">
                                      <p:cBhvr>
                                        <p:cTn id="14" dur="1000"/>
                                        <p:tgtEl>
                                          <p:spTgt spid="24579">
                                            <p:txEl>
                                              <p:pRg st="3" end="3"/>
                                            </p:txEl>
                                          </p:spTgt>
                                        </p:tgtEl>
                                      </p:cBhvr>
                                    </p:animEffect>
                                    <p:anim calcmode="lin" valueType="num">
                                      <p:cBhvr>
                                        <p:cTn id="15" dur="10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457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24579">
                                            <p:txEl>
                                              <p:pRg st="4" end="4"/>
                                            </p:txEl>
                                          </p:spTgt>
                                        </p:tgtEl>
                                        <p:attrNameLst>
                                          <p:attrName>style.visibility</p:attrName>
                                        </p:attrNameLst>
                                      </p:cBhvr>
                                      <p:to>
                                        <p:strVal val="visible"/>
                                      </p:to>
                                    </p:set>
                                    <p:animEffect transition="in" filter="fade">
                                      <p:cBhvr>
                                        <p:cTn id="21" dur="1000"/>
                                        <p:tgtEl>
                                          <p:spTgt spid="24579">
                                            <p:txEl>
                                              <p:pRg st="4" end="4"/>
                                            </p:txEl>
                                          </p:spTgt>
                                        </p:tgtEl>
                                      </p:cBhvr>
                                    </p:animEffect>
                                    <p:anim calcmode="lin" valueType="num">
                                      <p:cBhvr>
                                        <p:cTn id="22" dur="1000" fill="hold"/>
                                        <p:tgtEl>
                                          <p:spTgt spid="2457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457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24579">
                                            <p:txEl>
                                              <p:pRg st="5" end="5"/>
                                            </p:txEl>
                                          </p:spTgt>
                                        </p:tgtEl>
                                        <p:attrNameLst>
                                          <p:attrName>style.visibility</p:attrName>
                                        </p:attrNameLst>
                                      </p:cBhvr>
                                      <p:to>
                                        <p:strVal val="visible"/>
                                      </p:to>
                                    </p:set>
                                    <p:animEffect transition="in" filter="fade">
                                      <p:cBhvr>
                                        <p:cTn id="28" dur="1000"/>
                                        <p:tgtEl>
                                          <p:spTgt spid="24579">
                                            <p:txEl>
                                              <p:pRg st="5" end="5"/>
                                            </p:txEl>
                                          </p:spTgt>
                                        </p:tgtEl>
                                      </p:cBhvr>
                                    </p:animEffect>
                                    <p:anim calcmode="lin" valueType="num">
                                      <p:cBhvr>
                                        <p:cTn id="29" dur="1000" fill="hold"/>
                                        <p:tgtEl>
                                          <p:spTgt spid="2457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457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4579">
                                            <p:txEl>
                                              <p:pRg st="6" end="6"/>
                                            </p:txEl>
                                          </p:spTgt>
                                        </p:tgtEl>
                                        <p:attrNameLst>
                                          <p:attrName>style.visibility</p:attrName>
                                        </p:attrNameLst>
                                      </p:cBhvr>
                                      <p:to>
                                        <p:strVal val="visible"/>
                                      </p:to>
                                    </p:set>
                                    <p:animEffect transition="in" filter="fade">
                                      <p:cBhvr>
                                        <p:cTn id="35" dur="1000"/>
                                        <p:tgtEl>
                                          <p:spTgt spid="24579">
                                            <p:txEl>
                                              <p:pRg st="6" end="6"/>
                                            </p:txEl>
                                          </p:spTgt>
                                        </p:tgtEl>
                                      </p:cBhvr>
                                    </p:animEffect>
                                    <p:anim calcmode="lin" valueType="num">
                                      <p:cBhvr>
                                        <p:cTn id="36" dur="1000" fill="hold"/>
                                        <p:tgtEl>
                                          <p:spTgt spid="2457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457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427C630A-DEA0-4A26-8AC8-23CDE3768B82}"/>
              </a:ext>
            </a:extLst>
          </p:cNvPr>
          <p:cNvSpPr>
            <a:spLocks noGrp="1" noChangeArrowheads="1"/>
          </p:cNvSpPr>
          <p:nvPr>
            <p:ph type="title"/>
          </p:nvPr>
        </p:nvSpPr>
        <p:spPr>
          <a:xfrm>
            <a:off x="539750" y="260350"/>
            <a:ext cx="8229600" cy="1368425"/>
          </a:xfrm>
          <a:solidFill>
            <a:schemeClr val="bg2">
              <a:lumMod val="10000"/>
              <a:lumOff val="90000"/>
            </a:schemeClr>
          </a:solidFill>
        </p:spPr>
        <p:txBody>
          <a:bodyPr/>
          <a:lstStyle/>
          <a:p>
            <a:pPr eaLnBrk="1" hangingPunct="1">
              <a:defRPr/>
            </a:pPr>
            <a:r>
              <a:rPr lang="tr-TR" altLang="en-US">
                <a:solidFill>
                  <a:srgbClr val="FF0000"/>
                </a:solidFill>
                <a:effectLst/>
              </a:rPr>
              <a:t>Ölçme ve Değerlendirme Yaklaşımları</a:t>
            </a:r>
          </a:p>
        </p:txBody>
      </p:sp>
      <p:sp>
        <p:nvSpPr>
          <p:cNvPr id="9219" name="Rectangle 3">
            <a:extLst>
              <a:ext uri="{FF2B5EF4-FFF2-40B4-BE49-F238E27FC236}">
                <a16:creationId xmlns:a16="http://schemas.microsoft.com/office/drawing/2014/main" xmlns="" id="{6DAB0F14-032E-43D3-815C-73FBE28B05B7}"/>
              </a:ext>
            </a:extLst>
          </p:cNvPr>
          <p:cNvSpPr>
            <a:spLocks noGrp="1" noChangeArrowheads="1"/>
          </p:cNvSpPr>
          <p:nvPr>
            <p:ph idx="1"/>
          </p:nvPr>
        </p:nvSpPr>
        <p:spPr>
          <a:xfrm>
            <a:off x="457200" y="1628775"/>
            <a:ext cx="8229600" cy="4752975"/>
          </a:xfrm>
        </p:spPr>
        <p:txBody>
          <a:bodyPr/>
          <a:lstStyle/>
          <a:p>
            <a:pPr eaLnBrk="1" hangingPunct="1">
              <a:lnSpc>
                <a:spcPct val="150000"/>
              </a:lnSpc>
              <a:defRPr/>
            </a:pPr>
            <a:r>
              <a:rPr lang="tr-TR" altLang="tr-TR" dirty="0"/>
              <a:t>Tanımaya dönük değerlendirme</a:t>
            </a:r>
          </a:p>
          <a:p>
            <a:pPr eaLnBrk="1" hangingPunct="1">
              <a:lnSpc>
                <a:spcPct val="150000"/>
              </a:lnSpc>
              <a:defRPr/>
            </a:pPr>
            <a:r>
              <a:rPr lang="tr-TR" altLang="tr-TR" dirty="0"/>
              <a:t>Süreç değerlendirme (İzlemeye dönük  değerlendirme)</a:t>
            </a:r>
          </a:p>
          <a:p>
            <a:pPr eaLnBrk="1" hangingPunct="1">
              <a:lnSpc>
                <a:spcPct val="150000"/>
              </a:lnSpc>
              <a:defRPr/>
            </a:pPr>
            <a:r>
              <a:rPr lang="tr-TR" altLang="tr-TR" dirty="0"/>
              <a:t>Öğrenme düzeyini belirlemeye dönük değerlendirme (Sonuç değerlendirme)</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2CD25B8-5B49-489F-B671-E16A42AAD6AF}"/>
              </a:ext>
            </a:extLst>
          </p:cNvPr>
          <p:cNvSpPr>
            <a:spLocks noGrp="1"/>
          </p:cNvSpPr>
          <p:nvPr>
            <p:ph type="title"/>
          </p:nvPr>
        </p:nvSpPr>
        <p:spPr>
          <a:solidFill>
            <a:schemeClr val="bg2">
              <a:lumMod val="10000"/>
              <a:lumOff val="90000"/>
            </a:schemeClr>
          </a:solidFill>
        </p:spPr>
        <p:txBody>
          <a:bodyPr/>
          <a:lstStyle/>
          <a:p>
            <a:pPr eaLnBrk="1" hangingPunct="1">
              <a:defRPr/>
            </a:pPr>
            <a:r>
              <a:rPr lang="tr-TR" dirty="0"/>
              <a:t/>
            </a:r>
            <a:br>
              <a:rPr lang="tr-TR" dirty="0"/>
            </a:br>
            <a:r>
              <a:rPr lang="tr-TR" dirty="0">
                <a:solidFill>
                  <a:srgbClr val="FF0000"/>
                </a:solidFill>
              </a:rPr>
              <a:t>İçerik</a:t>
            </a:r>
            <a:br>
              <a:rPr lang="tr-TR" dirty="0">
                <a:solidFill>
                  <a:srgbClr val="FF0000"/>
                </a:solidFill>
              </a:rPr>
            </a:br>
            <a:endParaRPr lang="tr-TR" dirty="0">
              <a:solidFill>
                <a:srgbClr val="FF0000"/>
              </a:solidFill>
            </a:endParaRPr>
          </a:p>
        </p:txBody>
      </p:sp>
      <p:sp>
        <p:nvSpPr>
          <p:cNvPr id="3" name="İçerik Yer Tutucusu 2">
            <a:extLst>
              <a:ext uri="{FF2B5EF4-FFF2-40B4-BE49-F238E27FC236}">
                <a16:creationId xmlns:a16="http://schemas.microsoft.com/office/drawing/2014/main" xmlns="" id="{12E3120C-C46C-4053-928A-ABC597D8BE4F}"/>
              </a:ext>
            </a:extLst>
          </p:cNvPr>
          <p:cNvSpPr>
            <a:spLocks noGrp="1"/>
          </p:cNvSpPr>
          <p:nvPr>
            <p:ph idx="1"/>
          </p:nvPr>
        </p:nvSpPr>
        <p:spPr/>
        <p:txBody>
          <a:bodyPr/>
          <a:lstStyle/>
          <a:p>
            <a:pPr eaLnBrk="1" hangingPunct="1">
              <a:defRPr/>
            </a:pPr>
            <a:r>
              <a:rPr lang="tr-TR" altLang="en-US"/>
              <a:t>Eğitimde Ölçme ve Değerlendirmenin Yeri</a:t>
            </a:r>
          </a:p>
          <a:p>
            <a:pPr eaLnBrk="1" hangingPunct="1">
              <a:defRPr/>
            </a:pPr>
            <a:r>
              <a:rPr lang="tr-TR" altLang="en-US"/>
              <a:t>Yaygın Eğitim Programlarında Ölçme ve Değerlendirme	</a:t>
            </a:r>
          </a:p>
          <a:p>
            <a:pPr eaLnBrk="1" hangingPunct="1">
              <a:defRPr/>
            </a:pPr>
            <a:r>
              <a:rPr lang="tr-TR" altLang="en-US"/>
              <a:t>Ölçme ve Değerlendirme Yaklaşımları</a:t>
            </a:r>
          </a:p>
          <a:p>
            <a:pPr eaLnBrk="1" hangingPunct="1">
              <a:defRPr/>
            </a:pPr>
            <a:r>
              <a:rPr lang="tr-TR" altLang="en-US"/>
              <a:t>Ölçme ve Değerlendirme Araçları</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49B59BB-3A9E-4868-9D0A-3F4406606B02}"/>
              </a:ext>
            </a:extLst>
          </p:cNvPr>
          <p:cNvSpPr>
            <a:spLocks noGrp="1"/>
          </p:cNvSpPr>
          <p:nvPr>
            <p:ph type="title"/>
          </p:nvPr>
        </p:nvSpPr>
        <p:spPr>
          <a:xfrm>
            <a:off x="684213" y="333375"/>
            <a:ext cx="7848600" cy="976313"/>
          </a:xfrm>
          <a:solidFill>
            <a:schemeClr val="bg2">
              <a:lumMod val="10000"/>
              <a:lumOff val="90000"/>
            </a:schemeClr>
          </a:solidFill>
        </p:spPr>
        <p:txBody>
          <a:bodyPr/>
          <a:lstStyle/>
          <a:p>
            <a:pPr>
              <a:defRPr/>
            </a:pPr>
            <a:r>
              <a:rPr lang="tr-TR" altLang="tr-TR" sz="3600" dirty="0">
                <a:solidFill>
                  <a:srgbClr val="FF0000"/>
                </a:solidFill>
              </a:rPr>
              <a:t>Tanımaya Dönük Değerlendirme</a:t>
            </a:r>
            <a:endParaRPr lang="tr-TR" sz="3600" dirty="0"/>
          </a:p>
        </p:txBody>
      </p:sp>
      <p:sp>
        <p:nvSpPr>
          <p:cNvPr id="3" name="İçerik Yer Tutucusu 2">
            <a:extLst>
              <a:ext uri="{FF2B5EF4-FFF2-40B4-BE49-F238E27FC236}">
                <a16:creationId xmlns:a16="http://schemas.microsoft.com/office/drawing/2014/main" xmlns="" id="{F294E252-F769-4FF8-8EAC-4CA6867A4F3E}"/>
              </a:ext>
            </a:extLst>
          </p:cNvPr>
          <p:cNvSpPr>
            <a:spLocks noGrp="1"/>
          </p:cNvSpPr>
          <p:nvPr>
            <p:ph idx="1"/>
          </p:nvPr>
        </p:nvSpPr>
        <p:spPr/>
        <p:txBody>
          <a:bodyPr/>
          <a:lstStyle/>
          <a:p>
            <a:pPr>
              <a:buFont typeface="Arial" panose="020B0604020202020204" pitchFamily="34" charset="0"/>
              <a:buChar char="•"/>
              <a:defRPr/>
            </a:pPr>
            <a:r>
              <a:rPr lang="tr-TR" dirty="0">
                <a:effectLst/>
              </a:rPr>
              <a:t>Kursiyerlerin kurs öncesinde bilgi, beceri, yeterlik ve kazanımlar açısından ön öğrenmelerine ilişkin düzeylerinin belirlenmesidir.</a:t>
            </a:r>
          </a:p>
          <a:p>
            <a:pPr>
              <a:buFont typeface="Arial" panose="020B0604020202020204" pitchFamily="34" charset="0"/>
              <a:buChar char="•"/>
              <a:defRPr/>
            </a:pPr>
            <a:r>
              <a:rPr lang="tr-TR" dirty="0">
                <a:solidFill>
                  <a:srgbClr val="FFFF00"/>
                </a:solidFill>
                <a:effectLst/>
              </a:rPr>
              <a:t>Gözlem formları kullanılabilir.</a:t>
            </a:r>
          </a:p>
          <a:p>
            <a:pPr>
              <a:buFont typeface="Arial" panose="020B0604020202020204" pitchFamily="34" charset="0"/>
              <a:buChar char="•"/>
              <a:defRPr/>
            </a:pPr>
            <a:r>
              <a:rPr lang="tr-TR" dirty="0">
                <a:solidFill>
                  <a:srgbClr val="FFFF00"/>
                </a:solidFill>
                <a:effectLst/>
              </a:rPr>
              <a:t>Kontrol listeleri kullanılabilir. </a:t>
            </a:r>
          </a:p>
          <a:p>
            <a:pPr>
              <a:buFont typeface="Arial" panose="020B0604020202020204" pitchFamily="34" charset="0"/>
              <a:buChar char="•"/>
              <a:defRPr/>
            </a:pPr>
            <a:r>
              <a:rPr lang="tr-TR" dirty="0">
                <a:solidFill>
                  <a:srgbClr val="FFFF00"/>
                </a:solidFill>
                <a:effectLst/>
              </a:rPr>
              <a:t>Açık uçlu sorular kullanılabilir.</a:t>
            </a:r>
          </a:p>
          <a:p>
            <a:pPr marL="0" indent="0">
              <a:buFontTx/>
              <a:buNone/>
              <a:defRPr/>
            </a:pPr>
            <a:endParaRPr lang="tr-T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5AF33473-4750-4120-AF5B-51B7744A82AB}"/>
              </a:ext>
            </a:extLst>
          </p:cNvPr>
          <p:cNvSpPr>
            <a:spLocks noGrp="1" noChangeArrowheads="1"/>
          </p:cNvSpPr>
          <p:nvPr>
            <p:ph type="title"/>
          </p:nvPr>
        </p:nvSpPr>
        <p:spPr>
          <a:xfrm>
            <a:off x="755650" y="333375"/>
            <a:ext cx="7632700" cy="1284288"/>
          </a:xfrm>
          <a:solidFill>
            <a:schemeClr val="bg2">
              <a:lumMod val="10000"/>
              <a:lumOff val="90000"/>
            </a:schemeClr>
          </a:solidFill>
        </p:spPr>
        <p:txBody>
          <a:bodyPr/>
          <a:lstStyle/>
          <a:p>
            <a:pPr eaLnBrk="1" hangingPunct="1">
              <a:defRPr/>
            </a:pPr>
            <a:r>
              <a:rPr lang="tr-TR" altLang="tr-TR" sz="3600" dirty="0">
                <a:solidFill>
                  <a:srgbClr val="FF0000"/>
                </a:solidFill>
                <a:effectLst/>
              </a:rPr>
              <a:t>Süreç Değerlendirme </a:t>
            </a:r>
            <a:br>
              <a:rPr lang="tr-TR" altLang="tr-TR" sz="3600" dirty="0">
                <a:solidFill>
                  <a:srgbClr val="FF0000"/>
                </a:solidFill>
                <a:effectLst/>
              </a:rPr>
            </a:br>
            <a:r>
              <a:rPr lang="tr-TR" altLang="tr-TR" sz="3600" dirty="0">
                <a:solidFill>
                  <a:srgbClr val="FF0000"/>
                </a:solidFill>
                <a:effectLst/>
              </a:rPr>
              <a:t>(İzlemeye Dönük Değerlendirme)</a:t>
            </a:r>
            <a:endParaRPr lang="tr-TR" altLang="tr-TR" sz="3600" dirty="0">
              <a:solidFill>
                <a:srgbClr val="FF0000"/>
              </a:solidFill>
              <a:effectLst/>
              <a:latin typeface="Times New Roman" panose="02020603050405020304" pitchFamily="18" charset="0"/>
            </a:endParaRPr>
          </a:p>
        </p:txBody>
      </p:sp>
      <p:sp>
        <p:nvSpPr>
          <p:cNvPr id="10243" name="Rectangle 3">
            <a:extLst>
              <a:ext uri="{FF2B5EF4-FFF2-40B4-BE49-F238E27FC236}">
                <a16:creationId xmlns:a16="http://schemas.microsoft.com/office/drawing/2014/main" xmlns="" id="{46A75CD0-3ACC-4325-B267-00364426D2FC}"/>
              </a:ext>
            </a:extLst>
          </p:cNvPr>
          <p:cNvSpPr>
            <a:spLocks noGrp="1" noChangeArrowheads="1"/>
          </p:cNvSpPr>
          <p:nvPr>
            <p:ph idx="1"/>
          </p:nvPr>
        </p:nvSpPr>
        <p:spPr>
          <a:xfrm>
            <a:off x="468313" y="1905000"/>
            <a:ext cx="8218487" cy="3971925"/>
          </a:xfrm>
        </p:spPr>
        <p:txBody>
          <a:bodyPr/>
          <a:lstStyle/>
          <a:p>
            <a:pPr eaLnBrk="1" hangingPunct="1">
              <a:defRPr/>
            </a:pPr>
            <a:r>
              <a:rPr lang="tr-TR" altLang="tr-TR" dirty="0">
                <a:effectLst/>
                <a:latin typeface="Times New Roman" panose="02020603050405020304" pitchFamily="18" charset="0"/>
              </a:rPr>
              <a:t>Bir ders saati, bölüm yada modül sonunda, kursiyerlerin o ders bölüm yada modüldeki </a:t>
            </a:r>
            <a:r>
              <a:rPr lang="tr-TR" altLang="tr-TR" dirty="0">
                <a:solidFill>
                  <a:srgbClr val="FF5050"/>
                </a:solidFill>
                <a:effectLst/>
                <a:latin typeface="Times New Roman" panose="02020603050405020304" pitchFamily="18" charset="0"/>
              </a:rPr>
              <a:t>öğrenme eksikliklerini</a:t>
            </a:r>
            <a:r>
              <a:rPr lang="tr-TR" altLang="tr-TR" dirty="0">
                <a:effectLst/>
                <a:latin typeface="Times New Roman" panose="02020603050405020304" pitchFamily="18" charset="0"/>
              </a:rPr>
              <a:t> ve bu eksikliklere neden olabilecek güçlükleri belirlemek ve gidermek amacıyla kullanılır.</a:t>
            </a:r>
            <a:endParaRPr lang="tr-TR" altLang="tr-TR" dirty="0">
              <a:latin typeface="Times New Roman" panose="02020603050405020304" pitchFamily="18" charset="0"/>
            </a:endParaRPr>
          </a:p>
          <a:p>
            <a:pPr eaLnBrk="1" hangingPunct="1">
              <a:defRPr/>
            </a:pPr>
            <a:r>
              <a:rPr lang="tr-TR" altLang="tr-TR" dirty="0">
                <a:latin typeface="Times New Roman" panose="02020603050405020304" pitchFamily="18" charset="0"/>
              </a:rPr>
              <a:t>Eğitim programı süresince yapılır ve </a:t>
            </a:r>
            <a:r>
              <a:rPr lang="tr-TR" altLang="tr-TR" dirty="0">
                <a:solidFill>
                  <a:srgbClr val="FF5050"/>
                </a:solidFill>
                <a:latin typeface="Times New Roman" panose="02020603050405020304" pitchFamily="18" charset="0"/>
              </a:rPr>
              <a:t>asıl amaç öğrenmeyi</a:t>
            </a:r>
            <a:r>
              <a:rPr lang="tr-TR" altLang="tr-TR" dirty="0">
                <a:latin typeface="Times New Roman" panose="02020603050405020304" pitchFamily="18" charset="0"/>
              </a:rPr>
              <a:t> geliştirmektir.</a:t>
            </a:r>
            <a:endParaRPr lang="tr-TR" altLang="tr-T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xmlns="" id="{2CB3B84C-D494-4508-80E9-3616F4AE9EBA}"/>
              </a:ext>
            </a:extLst>
          </p:cNvPr>
          <p:cNvSpPr>
            <a:spLocks noGrp="1" noChangeArrowheads="1"/>
          </p:cNvSpPr>
          <p:nvPr>
            <p:ph idx="1"/>
          </p:nvPr>
        </p:nvSpPr>
        <p:spPr>
          <a:xfrm>
            <a:off x="468313" y="260350"/>
            <a:ext cx="8229600" cy="6264275"/>
          </a:xfrm>
        </p:spPr>
        <p:txBody>
          <a:bodyPr/>
          <a:lstStyle/>
          <a:p>
            <a:pPr eaLnBrk="1" hangingPunct="1">
              <a:defRPr/>
            </a:pPr>
            <a:r>
              <a:rPr lang="tr-TR" altLang="tr-TR" sz="2800">
                <a:latin typeface="Times New Roman" panose="02020603050405020304" pitchFamily="18" charset="0"/>
              </a:rPr>
              <a:t>Bu amaçla, kursiyerlerin öğrenmeleri arasındaki boşlukları doldurmak için veri toplanır. Varsa </a:t>
            </a:r>
            <a:r>
              <a:rPr lang="tr-TR" altLang="tr-TR" sz="2800">
                <a:solidFill>
                  <a:srgbClr val="FF5050"/>
                </a:solidFill>
                <a:latin typeface="Times New Roman" panose="02020603050405020304" pitchFamily="18" charset="0"/>
              </a:rPr>
              <a:t>eksiklikler giderilmeye</a:t>
            </a:r>
            <a:r>
              <a:rPr lang="tr-TR" altLang="tr-TR" sz="2800" b="1">
                <a:latin typeface="Times New Roman" panose="02020603050405020304" pitchFamily="18" charset="0"/>
              </a:rPr>
              <a:t> </a:t>
            </a:r>
            <a:r>
              <a:rPr lang="tr-TR" altLang="tr-TR" sz="2800">
                <a:latin typeface="Times New Roman" panose="02020603050405020304" pitchFamily="18" charset="0"/>
              </a:rPr>
              <a:t> çalışılır.</a:t>
            </a:r>
          </a:p>
          <a:p>
            <a:pPr eaLnBrk="1" hangingPunct="1">
              <a:defRPr/>
            </a:pPr>
            <a:endParaRPr lang="tr-TR" altLang="tr-TR" sz="2800">
              <a:latin typeface="Times New Roman" panose="02020603050405020304" pitchFamily="18" charset="0"/>
            </a:endParaRPr>
          </a:p>
          <a:p>
            <a:pPr eaLnBrk="1" hangingPunct="1">
              <a:defRPr/>
            </a:pPr>
            <a:r>
              <a:rPr lang="tr-TR" altLang="tr-TR" sz="2800">
                <a:latin typeface="Times New Roman" panose="02020603050405020304" pitchFamily="18" charset="0"/>
              </a:rPr>
              <a:t>Kurs süresince </a:t>
            </a:r>
            <a:r>
              <a:rPr lang="tr-TR" altLang="tr-TR" sz="2800">
                <a:solidFill>
                  <a:srgbClr val="FF5050"/>
                </a:solidFill>
                <a:latin typeface="Times New Roman" panose="02020603050405020304" pitchFamily="18" charset="0"/>
              </a:rPr>
              <a:t>her zaman</a:t>
            </a:r>
            <a:r>
              <a:rPr lang="tr-TR" altLang="tr-TR" sz="2800">
                <a:latin typeface="Times New Roman" panose="02020603050405020304" pitchFamily="18" charset="0"/>
              </a:rPr>
              <a:t> yapılabilir.</a:t>
            </a:r>
          </a:p>
          <a:p>
            <a:pPr eaLnBrk="1" hangingPunct="1">
              <a:defRPr/>
            </a:pPr>
            <a:endParaRPr lang="tr-TR" altLang="tr-TR" sz="2800">
              <a:latin typeface="Times New Roman" panose="02020603050405020304" pitchFamily="18" charset="0"/>
            </a:endParaRPr>
          </a:p>
          <a:p>
            <a:pPr eaLnBrk="1" hangingPunct="1">
              <a:defRPr/>
            </a:pPr>
            <a:r>
              <a:rPr lang="tr-TR" altLang="tr-TR" sz="2800">
                <a:solidFill>
                  <a:srgbClr val="FF5050"/>
                </a:solidFill>
                <a:latin typeface="Times New Roman" panose="02020603050405020304" pitchFamily="18" charset="0"/>
              </a:rPr>
              <a:t>Not verme kaygısı</a:t>
            </a:r>
            <a:r>
              <a:rPr lang="tr-TR" altLang="tr-TR" sz="2800">
                <a:latin typeface="Times New Roman" panose="02020603050405020304" pitchFamily="18" charset="0"/>
              </a:rPr>
              <a:t> güdülmemelidir.</a:t>
            </a:r>
          </a:p>
          <a:p>
            <a:pPr eaLnBrk="1" hangingPunct="1">
              <a:defRPr/>
            </a:pPr>
            <a:endParaRPr lang="tr-TR" altLang="tr-TR" sz="2800">
              <a:latin typeface="Times New Roman" panose="02020603050405020304" pitchFamily="18" charset="0"/>
            </a:endParaRPr>
          </a:p>
          <a:p>
            <a:pPr eaLnBrk="1" hangingPunct="1">
              <a:defRPr/>
            </a:pPr>
            <a:r>
              <a:rPr lang="tr-TR" altLang="tr-TR" sz="2800">
                <a:latin typeface="Times New Roman" panose="02020603050405020304" pitchFamily="18" charset="0"/>
              </a:rPr>
              <a:t>Amaç </a:t>
            </a:r>
            <a:r>
              <a:rPr lang="tr-TR" altLang="tr-TR" sz="2800">
                <a:solidFill>
                  <a:srgbClr val="FF5050"/>
                </a:solidFill>
                <a:latin typeface="Times New Roman" panose="02020603050405020304" pitchFamily="18" charset="0"/>
              </a:rPr>
              <a:t>öğretim ve öğrenmenin verimliliğini</a:t>
            </a:r>
            <a:r>
              <a:rPr lang="tr-TR" altLang="tr-TR" sz="2800">
                <a:latin typeface="Times New Roman" panose="02020603050405020304" pitchFamily="18" charset="0"/>
              </a:rPr>
              <a:t> artırmaktır.</a:t>
            </a:r>
          </a:p>
          <a:p>
            <a:pPr eaLnBrk="1" hangingPunct="1">
              <a:defRPr/>
            </a:pPr>
            <a:endParaRPr lang="tr-TR" altLang="tr-TR" sz="2800">
              <a:latin typeface="Times New Roman" panose="02020603050405020304" pitchFamily="18" charset="0"/>
            </a:endParaRPr>
          </a:p>
          <a:p>
            <a:pPr eaLnBrk="1" hangingPunct="1">
              <a:defRPr/>
            </a:pPr>
            <a:r>
              <a:rPr lang="tr-TR" altLang="tr-TR" sz="2800">
                <a:latin typeface="Times New Roman" panose="02020603050405020304" pitchFamily="18" charset="0"/>
              </a:rPr>
              <a:t>Gözlem formları, kontrol listeleri, açık uçlu sorular, öz ve akran değerlendirme vb. araçlar kullanılabilir</a:t>
            </a:r>
            <a:endParaRPr lang="tr-TR" altLang="tr-TR" sz="2800"/>
          </a:p>
        </p:txBody>
      </p:sp>
      <p:pic>
        <p:nvPicPr>
          <p:cNvPr id="36867" name="Picture 5" descr="sinav_stres_r">
            <a:extLst>
              <a:ext uri="{FF2B5EF4-FFF2-40B4-BE49-F238E27FC236}">
                <a16:creationId xmlns:a16="http://schemas.microsoft.com/office/drawing/2014/main" xmlns="" id="{2C607DBF-7134-402B-A965-EA670038E4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72225" y="1849438"/>
            <a:ext cx="2303463" cy="225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267">
                                            <p:txEl>
                                              <p:pRg st="6" end="6"/>
                                            </p:txEl>
                                          </p:spTgt>
                                        </p:tgtEl>
                                        <p:attrNameLst>
                                          <p:attrName>style.visibility</p:attrName>
                                        </p:attrNameLst>
                                      </p:cBhvr>
                                      <p:to>
                                        <p:strVal val="visible"/>
                                      </p:to>
                                    </p:set>
                                    <p:animEffect transition="in" filter="fade">
                                      <p:cBhvr>
                                        <p:cTn id="28" dur="1000"/>
                                        <p:tgtEl>
                                          <p:spTgt spid="11267">
                                            <p:txEl>
                                              <p:pRg st="6" end="6"/>
                                            </p:txEl>
                                          </p:spTgt>
                                        </p:tgtEl>
                                      </p:cBhvr>
                                    </p:animEffect>
                                    <p:anim calcmode="lin" valueType="num">
                                      <p:cBhvr>
                                        <p:cTn id="29" dur="1000" fill="hold"/>
                                        <p:tgtEl>
                                          <p:spTgt spid="1126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126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1267">
                                            <p:txEl>
                                              <p:pRg st="8" end="8"/>
                                            </p:txEl>
                                          </p:spTgt>
                                        </p:tgtEl>
                                        <p:attrNameLst>
                                          <p:attrName>style.visibility</p:attrName>
                                        </p:attrNameLst>
                                      </p:cBhvr>
                                      <p:to>
                                        <p:strVal val="visible"/>
                                      </p:to>
                                    </p:set>
                                    <p:animEffect transition="in" filter="fade">
                                      <p:cBhvr>
                                        <p:cTn id="35" dur="1000"/>
                                        <p:tgtEl>
                                          <p:spTgt spid="11267">
                                            <p:txEl>
                                              <p:pRg st="8" end="8"/>
                                            </p:txEl>
                                          </p:spTgt>
                                        </p:tgtEl>
                                      </p:cBhvr>
                                    </p:animEffect>
                                    <p:anim calcmode="lin" valueType="num">
                                      <p:cBhvr>
                                        <p:cTn id="36" dur="1000" fill="hold"/>
                                        <p:tgtEl>
                                          <p:spTgt spid="11267">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126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109B378A-868C-44D7-BCF1-6F73FD81496B}"/>
              </a:ext>
            </a:extLst>
          </p:cNvPr>
          <p:cNvSpPr>
            <a:spLocks noGrp="1" noChangeArrowheads="1"/>
          </p:cNvSpPr>
          <p:nvPr>
            <p:ph type="title"/>
          </p:nvPr>
        </p:nvSpPr>
        <p:spPr>
          <a:xfrm>
            <a:off x="539750" y="274638"/>
            <a:ext cx="7920038" cy="1143000"/>
          </a:xfrm>
          <a:solidFill>
            <a:schemeClr val="bg2">
              <a:lumMod val="10000"/>
              <a:lumOff val="90000"/>
            </a:schemeClr>
          </a:solidFill>
        </p:spPr>
        <p:txBody>
          <a:bodyPr/>
          <a:lstStyle/>
          <a:p>
            <a:pPr eaLnBrk="1" hangingPunct="1">
              <a:defRPr/>
            </a:pPr>
            <a:r>
              <a:rPr lang="tr-TR" altLang="tr-TR" sz="4000" dirty="0">
                <a:solidFill>
                  <a:srgbClr val="FF0000"/>
                </a:solidFill>
                <a:effectLst/>
                <a:latin typeface="Times New Roman" panose="02020603050405020304" pitchFamily="18" charset="0"/>
              </a:rPr>
              <a:t>Süreç  değerlendirmede </a:t>
            </a:r>
            <a:br>
              <a:rPr lang="tr-TR" altLang="tr-TR" sz="4000" dirty="0">
                <a:solidFill>
                  <a:srgbClr val="FF0000"/>
                </a:solidFill>
                <a:effectLst/>
                <a:latin typeface="Times New Roman" panose="02020603050405020304" pitchFamily="18" charset="0"/>
              </a:rPr>
            </a:br>
            <a:r>
              <a:rPr lang="tr-TR" altLang="tr-TR" sz="4000" dirty="0">
                <a:solidFill>
                  <a:srgbClr val="FF0000"/>
                </a:solidFill>
                <a:effectLst/>
                <a:latin typeface="Times New Roman" panose="02020603050405020304" pitchFamily="18" charset="0"/>
              </a:rPr>
              <a:t>3 basamak önemlidir. </a:t>
            </a:r>
          </a:p>
        </p:txBody>
      </p:sp>
      <p:sp>
        <p:nvSpPr>
          <p:cNvPr id="13315" name="Rectangle 3">
            <a:extLst>
              <a:ext uri="{FF2B5EF4-FFF2-40B4-BE49-F238E27FC236}">
                <a16:creationId xmlns:a16="http://schemas.microsoft.com/office/drawing/2014/main" xmlns="" id="{E4B19626-C497-4C35-89C3-B297C1C7600F}"/>
              </a:ext>
            </a:extLst>
          </p:cNvPr>
          <p:cNvSpPr>
            <a:spLocks noGrp="1" noChangeArrowheads="1"/>
          </p:cNvSpPr>
          <p:nvPr>
            <p:ph idx="1"/>
          </p:nvPr>
        </p:nvSpPr>
        <p:spPr>
          <a:xfrm>
            <a:off x="457200" y="1905000"/>
            <a:ext cx="8686800" cy="4548188"/>
          </a:xfrm>
        </p:spPr>
        <p:txBody>
          <a:bodyPr/>
          <a:lstStyle/>
          <a:p>
            <a:pPr eaLnBrk="1" hangingPunct="1">
              <a:buFontTx/>
              <a:buNone/>
              <a:defRPr/>
            </a:pPr>
            <a:r>
              <a:rPr lang="tr-TR" altLang="tr-TR" sz="3500" dirty="0">
                <a:solidFill>
                  <a:srgbClr val="FFFF66"/>
                </a:solidFill>
                <a:latin typeface="Times New Roman" panose="02020603050405020304" pitchFamily="18" charset="0"/>
              </a:rPr>
              <a:t>Bunlar;</a:t>
            </a:r>
          </a:p>
          <a:p>
            <a:pPr eaLnBrk="1" hangingPunct="1">
              <a:defRPr/>
            </a:pPr>
            <a:r>
              <a:rPr lang="tr-TR" altLang="tr-TR" sz="3500" dirty="0">
                <a:solidFill>
                  <a:srgbClr val="FFFF66"/>
                </a:solidFill>
                <a:latin typeface="Times New Roman" panose="02020603050405020304" pitchFamily="18" charset="0"/>
              </a:rPr>
              <a:t>Anlamlı sorular sormak</a:t>
            </a:r>
            <a:br>
              <a:rPr lang="tr-TR" altLang="tr-TR" sz="3500" dirty="0">
                <a:solidFill>
                  <a:srgbClr val="FFFF66"/>
                </a:solidFill>
                <a:latin typeface="Times New Roman" panose="02020603050405020304" pitchFamily="18" charset="0"/>
              </a:rPr>
            </a:br>
            <a:endParaRPr lang="tr-TR" altLang="tr-TR" sz="3500" dirty="0">
              <a:solidFill>
                <a:srgbClr val="FFFF66"/>
              </a:solidFill>
              <a:latin typeface="Times New Roman" panose="02020603050405020304" pitchFamily="18" charset="0"/>
            </a:endParaRPr>
          </a:p>
          <a:p>
            <a:pPr eaLnBrk="1" hangingPunct="1">
              <a:defRPr/>
            </a:pPr>
            <a:r>
              <a:rPr lang="tr-TR" altLang="tr-TR" sz="3500" dirty="0">
                <a:solidFill>
                  <a:srgbClr val="FFFF66"/>
                </a:solidFill>
                <a:latin typeface="Times New Roman" panose="02020603050405020304" pitchFamily="18" charset="0"/>
              </a:rPr>
              <a:t>Etkili geri bildirim vermek </a:t>
            </a:r>
            <a:br>
              <a:rPr lang="tr-TR" altLang="tr-TR" sz="3500" dirty="0">
                <a:solidFill>
                  <a:srgbClr val="FFFF66"/>
                </a:solidFill>
                <a:latin typeface="Times New Roman" panose="02020603050405020304" pitchFamily="18" charset="0"/>
              </a:rPr>
            </a:br>
            <a:endParaRPr lang="tr-TR" altLang="tr-TR" sz="3500" dirty="0">
              <a:solidFill>
                <a:srgbClr val="FFFF66"/>
              </a:solidFill>
              <a:latin typeface="Times New Roman" panose="02020603050405020304" pitchFamily="18" charset="0"/>
            </a:endParaRPr>
          </a:p>
          <a:p>
            <a:pPr eaLnBrk="1" hangingPunct="1">
              <a:defRPr/>
            </a:pPr>
            <a:r>
              <a:rPr lang="tr-TR" altLang="tr-TR" sz="3500" dirty="0">
                <a:solidFill>
                  <a:srgbClr val="FFFF66"/>
                </a:solidFill>
                <a:latin typeface="Times New Roman" panose="02020603050405020304" pitchFamily="18" charset="0"/>
              </a:rPr>
              <a:t>Öz değerlendirme veya akran değerlendirmesi yapmak</a:t>
            </a:r>
            <a:endParaRPr lang="tr-TR" altLang="tr-TR" sz="2400" dirty="0">
              <a:solidFill>
                <a:srgbClr val="FFFF66"/>
              </a:solidFill>
              <a:latin typeface="Times New Roman" panose="02020603050405020304" pitchFamily="18" charset="0"/>
            </a:endParaRPr>
          </a:p>
          <a:p>
            <a:pPr marL="0" indent="0" eaLnBrk="1" hangingPunct="1">
              <a:buFontTx/>
              <a:buNone/>
              <a:defRPr/>
            </a:pPr>
            <a:endParaRPr lang="tr-TR" altLang="tr-TR" dirty="0">
              <a:solidFill>
                <a:srgbClr val="FFFF66"/>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fade">
                                      <p:cBhvr>
                                        <p:cTn id="7" dur="1000"/>
                                        <p:tgtEl>
                                          <p:spTgt spid="13315">
                                            <p:txEl>
                                              <p:pRg st="1" end="1"/>
                                            </p:txEl>
                                          </p:spTgt>
                                        </p:tgtEl>
                                      </p:cBhvr>
                                    </p:animEffect>
                                    <p:anim calcmode="lin" valueType="num">
                                      <p:cBhvr>
                                        <p:cTn id="8"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3" end="3"/>
                                            </p:txEl>
                                          </p:spTgt>
                                        </p:tgtEl>
                                        <p:attrNameLst>
                                          <p:attrName>style.visibility</p:attrName>
                                        </p:attrNameLst>
                                      </p:cBhvr>
                                      <p:to>
                                        <p:strVal val="visible"/>
                                      </p:to>
                                    </p:set>
                                    <p:animEffect transition="in" filter="fade">
                                      <p:cBhvr>
                                        <p:cTn id="21" dur="1000"/>
                                        <p:tgtEl>
                                          <p:spTgt spid="13315">
                                            <p:txEl>
                                              <p:pRg st="3" end="3"/>
                                            </p:txEl>
                                          </p:spTgt>
                                        </p:tgtEl>
                                      </p:cBhvr>
                                    </p:animEffect>
                                    <p:anim calcmode="lin" valueType="num">
                                      <p:cBhvr>
                                        <p:cTn id="22"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xmlns="" id="{DAFBCBA6-C06A-4DD1-A76A-AC7C864F012C}"/>
              </a:ext>
            </a:extLst>
          </p:cNvPr>
          <p:cNvSpPr>
            <a:spLocks noGrp="1" noChangeArrowheads="1"/>
          </p:cNvSpPr>
          <p:nvPr>
            <p:ph type="title"/>
          </p:nvPr>
        </p:nvSpPr>
        <p:spPr>
          <a:xfrm>
            <a:off x="468313" y="188913"/>
            <a:ext cx="8229600" cy="1295400"/>
          </a:xfrm>
          <a:solidFill>
            <a:schemeClr val="bg2">
              <a:lumMod val="10000"/>
              <a:lumOff val="90000"/>
            </a:schemeClr>
          </a:solidFill>
        </p:spPr>
        <p:txBody>
          <a:bodyPr/>
          <a:lstStyle/>
          <a:p>
            <a:pPr eaLnBrk="1" hangingPunct="1">
              <a:defRPr/>
            </a:pPr>
            <a:r>
              <a:rPr lang="tr-TR" altLang="tr-TR" sz="3600" dirty="0">
                <a:solidFill>
                  <a:srgbClr val="FF0000"/>
                </a:solidFill>
              </a:rPr>
              <a:t/>
            </a:r>
            <a:br>
              <a:rPr lang="tr-TR" altLang="tr-TR" sz="3600" dirty="0">
                <a:solidFill>
                  <a:srgbClr val="FF0000"/>
                </a:solidFill>
              </a:rPr>
            </a:br>
            <a:r>
              <a:rPr lang="tr-TR" altLang="tr-TR" sz="3600" dirty="0">
                <a:solidFill>
                  <a:srgbClr val="FF0000"/>
                </a:solidFill>
              </a:rPr>
              <a:t>Öğrenme Düzeyini Belirlemeye Dönük </a:t>
            </a:r>
            <a:br>
              <a:rPr lang="tr-TR" altLang="tr-TR" sz="3600" dirty="0">
                <a:solidFill>
                  <a:srgbClr val="FF0000"/>
                </a:solidFill>
              </a:rPr>
            </a:br>
            <a:r>
              <a:rPr lang="tr-TR" altLang="tr-TR" sz="3600" dirty="0">
                <a:solidFill>
                  <a:srgbClr val="FF0000"/>
                </a:solidFill>
              </a:rPr>
              <a:t>Değerlendirme</a:t>
            </a:r>
            <a:r>
              <a:rPr lang="tr-TR" altLang="tr-TR" sz="3600" dirty="0"/>
              <a:t/>
            </a:r>
            <a:br>
              <a:rPr lang="tr-TR" altLang="tr-TR" sz="3600" dirty="0"/>
            </a:br>
            <a:endParaRPr lang="tr-TR" altLang="tr-TR" sz="3600" dirty="0">
              <a:solidFill>
                <a:srgbClr val="D60093"/>
              </a:solidFill>
              <a:effectLst>
                <a:outerShdw blurRad="38100" dist="38100" dir="2700000" algn="tl">
                  <a:srgbClr val="000000">
                    <a:alpha val="43137"/>
                  </a:srgbClr>
                </a:outerShdw>
              </a:effectLst>
              <a:latin typeface="Arial Black" panose="020B0A04020102020204" pitchFamily="34" charset="0"/>
            </a:endParaRPr>
          </a:p>
        </p:txBody>
      </p:sp>
      <p:sp>
        <p:nvSpPr>
          <p:cNvPr id="14339" name="Rectangle 3">
            <a:extLst>
              <a:ext uri="{FF2B5EF4-FFF2-40B4-BE49-F238E27FC236}">
                <a16:creationId xmlns:a16="http://schemas.microsoft.com/office/drawing/2014/main" xmlns="" id="{1796563F-F9A6-41F0-92BB-E49A84DBB205}"/>
              </a:ext>
            </a:extLst>
          </p:cNvPr>
          <p:cNvSpPr>
            <a:spLocks noGrp="1" noChangeArrowheads="1"/>
          </p:cNvSpPr>
          <p:nvPr>
            <p:ph idx="1"/>
          </p:nvPr>
        </p:nvSpPr>
        <p:spPr>
          <a:xfrm>
            <a:off x="250825" y="1773238"/>
            <a:ext cx="8893175" cy="4751387"/>
          </a:xfrm>
        </p:spPr>
        <p:txBody>
          <a:bodyPr/>
          <a:lstStyle/>
          <a:p>
            <a:pPr eaLnBrk="1" hangingPunct="1">
              <a:defRPr/>
            </a:pPr>
            <a:r>
              <a:rPr lang="tr-TR" altLang="en-US"/>
              <a:t>Kursiyerlerin kazanım, bilgi, beceri ve yeterlikler açısından ne düzeyde olduklarının, </a:t>
            </a:r>
            <a:r>
              <a:rPr lang="tr-TR" altLang="en-US">
                <a:solidFill>
                  <a:srgbClr val="FFFF00"/>
                </a:solidFill>
              </a:rPr>
              <a:t>bir diğer ifadeyle kursiyerlerin başarı düzeylerinin belirlenmesidir</a:t>
            </a:r>
            <a:r>
              <a:rPr lang="tr-TR" altLang="en-US"/>
              <a:t>.</a:t>
            </a:r>
          </a:p>
          <a:p>
            <a:pPr eaLnBrk="1" hangingPunct="1">
              <a:defRPr/>
            </a:pPr>
            <a:r>
              <a:rPr lang="tr-TR" altLang="tr-TR"/>
              <a:t>Öğrenme hedeflerine ulaşılıp ulaşılmadığını belirlemektir.</a:t>
            </a:r>
          </a:p>
          <a:p>
            <a:pPr eaLnBrk="1" hangingPunct="1">
              <a:defRPr/>
            </a:pPr>
            <a:r>
              <a:rPr lang="tr-TR" altLang="tr-TR"/>
              <a:t>Kurs veya modül sonunda yapılır.</a:t>
            </a:r>
          </a:p>
          <a:p>
            <a:pPr eaLnBrk="1" hangingPunct="1">
              <a:defRPr/>
            </a:pPr>
            <a:r>
              <a:rPr lang="tr-TR" altLang="tr-TR"/>
              <a:t>Sonuçları genellikle bir not yada puan olarak kaydedilir.</a:t>
            </a:r>
          </a:p>
          <a:p>
            <a:pPr eaLnBrk="1" hangingPunct="1">
              <a:defRPr/>
            </a:pPr>
            <a:endParaRPr lang="tr-TR" altLang="tr-T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C502F83A-C09E-4065-945E-FD618F172AD4}"/>
              </a:ext>
            </a:extLst>
          </p:cNvPr>
          <p:cNvSpPr>
            <a:spLocks noGrp="1" noChangeArrowheads="1"/>
          </p:cNvSpPr>
          <p:nvPr>
            <p:ph type="title"/>
          </p:nvPr>
        </p:nvSpPr>
        <p:spPr>
          <a:xfrm>
            <a:off x="971550" y="333375"/>
            <a:ext cx="6769100" cy="1295400"/>
          </a:xfrm>
          <a:solidFill>
            <a:schemeClr val="bg2">
              <a:lumMod val="10000"/>
              <a:lumOff val="90000"/>
            </a:schemeClr>
          </a:solidFill>
        </p:spPr>
        <p:txBody>
          <a:bodyPr/>
          <a:lstStyle/>
          <a:p>
            <a:pPr eaLnBrk="1" hangingPunct="1">
              <a:defRPr/>
            </a:pPr>
            <a:r>
              <a:rPr lang="tr-TR" altLang="tr-TR" sz="3600" dirty="0">
                <a:solidFill>
                  <a:srgbClr val="FF0000"/>
                </a:solidFill>
                <a:effectLst/>
                <a:latin typeface="Times New Roman" panose="02020603050405020304" pitchFamily="18" charset="0"/>
                <a:cs typeface="Times New Roman" panose="02020603050405020304" pitchFamily="18" charset="0"/>
              </a:rPr>
              <a:t>Ölçme ve Değerlendirmede</a:t>
            </a:r>
            <a:br>
              <a:rPr lang="tr-TR" altLang="tr-TR" sz="3600" dirty="0">
                <a:solidFill>
                  <a:srgbClr val="FF0000"/>
                </a:solidFill>
                <a:effectLst/>
                <a:latin typeface="Times New Roman" panose="02020603050405020304" pitchFamily="18" charset="0"/>
                <a:cs typeface="Times New Roman" panose="02020603050405020304" pitchFamily="18" charset="0"/>
              </a:rPr>
            </a:br>
            <a:r>
              <a:rPr lang="tr-TR" altLang="tr-TR" sz="3600" dirty="0">
                <a:solidFill>
                  <a:srgbClr val="FF0000"/>
                </a:solidFill>
                <a:effectLst/>
                <a:latin typeface="Times New Roman" panose="02020603050405020304" pitchFamily="18" charset="0"/>
                <a:cs typeface="Times New Roman" panose="02020603050405020304" pitchFamily="18" charset="0"/>
              </a:rPr>
              <a:t>Dikkat Edilecekler</a:t>
            </a:r>
          </a:p>
        </p:txBody>
      </p:sp>
      <p:sp>
        <p:nvSpPr>
          <p:cNvPr id="15363" name="Rectangle 3">
            <a:extLst>
              <a:ext uri="{FF2B5EF4-FFF2-40B4-BE49-F238E27FC236}">
                <a16:creationId xmlns:a16="http://schemas.microsoft.com/office/drawing/2014/main" xmlns="" id="{B03AB053-6611-438F-9C35-BA66CCFD1988}"/>
              </a:ext>
            </a:extLst>
          </p:cNvPr>
          <p:cNvSpPr>
            <a:spLocks noGrp="1" noChangeArrowheads="1"/>
          </p:cNvSpPr>
          <p:nvPr>
            <p:ph idx="1"/>
          </p:nvPr>
        </p:nvSpPr>
        <p:spPr>
          <a:xfrm>
            <a:off x="539750" y="1700213"/>
            <a:ext cx="8229600" cy="4537075"/>
          </a:xfrm>
        </p:spPr>
        <p:txBody>
          <a:bodyPr/>
          <a:lstStyle/>
          <a:p>
            <a:pPr eaLnBrk="1" hangingPunct="1">
              <a:buClr>
                <a:schemeClr val="tx1"/>
              </a:buClr>
              <a:defRPr/>
            </a:pPr>
            <a:r>
              <a:rPr lang="tr-TR" altLang="tr-TR" sz="2800" dirty="0">
                <a:latin typeface="Times New Roman" panose="02020603050405020304" pitchFamily="18" charset="0"/>
                <a:cs typeface="Times New Roman" panose="02020603050405020304" pitchFamily="18" charset="0"/>
              </a:rPr>
              <a:t>Kursiyerlerin bildiklerini ortaya koymalarını sağlamaya yönelik olmalıdır. </a:t>
            </a:r>
            <a:r>
              <a:rPr lang="tr-TR" altLang="tr-TR" sz="2800" dirty="0">
                <a:solidFill>
                  <a:srgbClr val="FFFF00"/>
                </a:solidFill>
                <a:effectLst/>
                <a:latin typeface="Times New Roman" panose="02020603050405020304" pitchFamily="18" charset="0"/>
                <a:cs typeface="Times New Roman" panose="02020603050405020304" pitchFamily="18" charset="0"/>
              </a:rPr>
              <a:t>Kursiyerlerin neyi bilmediğini değil, ne bildiklerini görmeye yarayan bir araç olduğu bilinmelidir.</a:t>
            </a:r>
          </a:p>
          <a:p>
            <a:pPr eaLnBrk="1" hangingPunct="1">
              <a:buClr>
                <a:schemeClr val="tx1"/>
              </a:buClr>
              <a:defRPr/>
            </a:pPr>
            <a:endParaRPr lang="tr-TR" altLang="tr-TR" sz="2800" dirty="0">
              <a:solidFill>
                <a:srgbClr val="FFFF66"/>
              </a:solidFill>
              <a:latin typeface="Times New Roman" panose="02020603050405020304" pitchFamily="18" charset="0"/>
              <a:cs typeface="Times New Roman" panose="02020603050405020304" pitchFamily="18" charset="0"/>
            </a:endParaRPr>
          </a:p>
          <a:p>
            <a:pPr eaLnBrk="1" hangingPunct="1">
              <a:defRPr/>
            </a:pPr>
            <a:r>
              <a:rPr lang="tr-TR" altLang="tr-TR" sz="2800" dirty="0">
                <a:latin typeface="Times New Roman" panose="02020603050405020304" pitchFamily="18" charset="0"/>
                <a:cs typeface="Times New Roman" panose="02020603050405020304" pitchFamily="18" charset="0"/>
              </a:rPr>
              <a:t>Öğrenme ürünü değil, </a:t>
            </a:r>
            <a:r>
              <a:rPr lang="tr-TR" altLang="tr-TR" sz="2800" dirty="0">
                <a:solidFill>
                  <a:srgbClr val="FFFF00"/>
                </a:solidFill>
                <a:effectLst/>
                <a:latin typeface="Times New Roman" panose="02020603050405020304" pitchFamily="18" charset="0"/>
                <a:cs typeface="Times New Roman" panose="02020603050405020304" pitchFamily="18" charset="0"/>
              </a:rPr>
              <a:t>kursiyerlerin öğrenme süreçleri izlenmeli</a:t>
            </a:r>
            <a:r>
              <a:rPr lang="tr-TR" altLang="tr-TR" sz="2800" dirty="0">
                <a:solidFill>
                  <a:srgbClr val="FF0000"/>
                </a:solidFill>
                <a:latin typeface="Times New Roman" panose="02020603050405020304" pitchFamily="18" charset="0"/>
                <a:cs typeface="Times New Roman" panose="02020603050405020304" pitchFamily="18" charset="0"/>
              </a:rPr>
              <a:t> </a:t>
            </a:r>
            <a:r>
              <a:rPr lang="tr-TR" altLang="tr-TR" sz="2800" dirty="0">
                <a:latin typeface="Times New Roman" panose="02020603050405020304" pitchFamily="18" charset="0"/>
                <a:cs typeface="Times New Roman" panose="02020603050405020304" pitchFamily="18" charset="0"/>
              </a:rPr>
              <a:t>ve bu süreç değerlendirilerek gerektiğinde kullanılan etkinlikler ve yöntemler değiştirilmelidir. </a:t>
            </a:r>
          </a:p>
          <a:p>
            <a:pPr eaLnBrk="1" hangingPunct="1">
              <a:defRPr/>
            </a:pPr>
            <a:endParaRPr lang="tr-TR" altLang="tr-TR" sz="2800" dirty="0">
              <a:latin typeface="Times New Roman" panose="02020603050405020304" pitchFamily="18" charset="0"/>
              <a:cs typeface="Times New Roman" panose="02020603050405020304" pitchFamily="18" charset="0"/>
            </a:endParaRPr>
          </a:p>
          <a:p>
            <a:pPr marL="0" indent="0" eaLnBrk="1" hangingPunct="1">
              <a:buFont typeface="Wingdings" panose="05000000000000000000" pitchFamily="2" charset="2"/>
              <a:buNone/>
              <a:defRPr/>
            </a:pPr>
            <a:endParaRPr lang="tr-TR" altLang="tr-TR" sz="2800" dirty="0">
              <a:latin typeface="Times New Roman" panose="02020603050405020304" pitchFamily="18" charset="0"/>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2" end="2"/>
                                            </p:txEl>
                                          </p:spTgt>
                                        </p:tgtEl>
                                        <p:attrNameLst>
                                          <p:attrName>style.visibility</p:attrName>
                                        </p:attrNameLst>
                                      </p:cBhvr>
                                      <p:to>
                                        <p:strVal val="visible"/>
                                      </p:to>
                                    </p:set>
                                    <p:animEffect transition="in" filter="fade">
                                      <p:cBhvr>
                                        <p:cTn id="14" dur="1000"/>
                                        <p:tgtEl>
                                          <p:spTgt spid="15363">
                                            <p:txEl>
                                              <p:pRg st="2" end="2"/>
                                            </p:txEl>
                                          </p:spTgt>
                                        </p:tgtEl>
                                      </p:cBhvr>
                                    </p:animEffect>
                                    <p:anim calcmode="lin" valueType="num">
                                      <p:cBhvr>
                                        <p:cTn id="15"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A7BDA8B3-02F2-4ADF-AAAB-84C6D5006441}"/>
              </a:ext>
            </a:extLst>
          </p:cNvPr>
          <p:cNvSpPr>
            <a:spLocks noGrp="1" noChangeArrowheads="1"/>
          </p:cNvSpPr>
          <p:nvPr>
            <p:ph type="title"/>
          </p:nvPr>
        </p:nvSpPr>
        <p:spPr>
          <a:xfrm>
            <a:off x="1042988" y="333375"/>
            <a:ext cx="6769100" cy="1295400"/>
          </a:xfrm>
          <a:solidFill>
            <a:schemeClr val="bg2">
              <a:lumMod val="10000"/>
              <a:lumOff val="90000"/>
            </a:schemeClr>
          </a:solidFill>
        </p:spPr>
        <p:txBody>
          <a:bodyPr/>
          <a:lstStyle/>
          <a:p>
            <a:pPr eaLnBrk="1" hangingPunct="1">
              <a:defRPr/>
            </a:pPr>
            <a:r>
              <a:rPr lang="tr-TR" altLang="tr-TR" sz="3600" dirty="0">
                <a:solidFill>
                  <a:srgbClr val="FF0000"/>
                </a:solidFill>
                <a:effectLst/>
                <a:latin typeface="Times New Roman" panose="02020603050405020304" pitchFamily="18" charset="0"/>
                <a:cs typeface="Times New Roman" panose="02020603050405020304" pitchFamily="18" charset="0"/>
              </a:rPr>
              <a:t>Ölçme ve Değerlendirmede</a:t>
            </a:r>
            <a:br>
              <a:rPr lang="tr-TR" altLang="tr-TR" sz="3600" dirty="0">
                <a:solidFill>
                  <a:srgbClr val="FF0000"/>
                </a:solidFill>
                <a:effectLst/>
                <a:latin typeface="Times New Roman" panose="02020603050405020304" pitchFamily="18" charset="0"/>
                <a:cs typeface="Times New Roman" panose="02020603050405020304" pitchFamily="18" charset="0"/>
              </a:rPr>
            </a:br>
            <a:r>
              <a:rPr lang="tr-TR" altLang="tr-TR" sz="3600" dirty="0">
                <a:solidFill>
                  <a:srgbClr val="FF0000"/>
                </a:solidFill>
                <a:effectLst/>
                <a:latin typeface="Times New Roman" panose="02020603050405020304" pitchFamily="18" charset="0"/>
                <a:cs typeface="Times New Roman" panose="02020603050405020304" pitchFamily="18" charset="0"/>
              </a:rPr>
              <a:t>Dikkat Edilecekler</a:t>
            </a:r>
          </a:p>
        </p:txBody>
      </p:sp>
      <p:sp>
        <p:nvSpPr>
          <p:cNvPr id="15363" name="Rectangle 3">
            <a:extLst>
              <a:ext uri="{FF2B5EF4-FFF2-40B4-BE49-F238E27FC236}">
                <a16:creationId xmlns:a16="http://schemas.microsoft.com/office/drawing/2014/main" xmlns="" id="{D54D5273-CEE2-4EC1-A7A3-C3469B112F7F}"/>
              </a:ext>
            </a:extLst>
          </p:cNvPr>
          <p:cNvSpPr>
            <a:spLocks noGrp="1" noChangeArrowheads="1"/>
          </p:cNvSpPr>
          <p:nvPr>
            <p:ph idx="1"/>
          </p:nvPr>
        </p:nvSpPr>
        <p:spPr>
          <a:xfrm>
            <a:off x="539750" y="1412875"/>
            <a:ext cx="8229600" cy="4679950"/>
          </a:xfrm>
        </p:spPr>
        <p:txBody>
          <a:bodyPr/>
          <a:lstStyle/>
          <a:p>
            <a:pPr eaLnBrk="1" hangingPunct="1">
              <a:defRPr/>
            </a:pPr>
            <a:endParaRPr lang="tr-TR" altLang="tr-TR" sz="2800">
              <a:latin typeface="Times New Roman" panose="02020603050405020304" pitchFamily="18" charset="0"/>
              <a:cs typeface="Times New Roman" panose="02020603050405020304" pitchFamily="18" charset="0"/>
            </a:endParaRPr>
          </a:p>
          <a:p>
            <a:pPr eaLnBrk="1" hangingPunct="1">
              <a:defRPr/>
            </a:pPr>
            <a:r>
              <a:rPr lang="tr-TR" altLang="tr-TR" sz="2800">
                <a:latin typeface="Times New Roman" panose="02020603050405020304" pitchFamily="18" charset="0"/>
                <a:cs typeface="Times New Roman" panose="02020603050405020304" pitchFamily="18" charset="0"/>
              </a:rPr>
              <a:t>Yapılacak olan değerlendirme </a:t>
            </a:r>
            <a:r>
              <a:rPr lang="tr-TR" altLang="tr-TR" sz="2800">
                <a:solidFill>
                  <a:srgbClr val="FFFF00"/>
                </a:solidFill>
                <a:effectLst/>
                <a:latin typeface="Times New Roman" panose="02020603050405020304" pitchFamily="18" charset="0"/>
                <a:cs typeface="Times New Roman" panose="02020603050405020304" pitchFamily="18" charset="0"/>
              </a:rPr>
              <a:t>çalışmaları kursun  amaçlarına, kazanımlarına ve yeterliklerine uygun </a:t>
            </a:r>
            <a:r>
              <a:rPr lang="tr-TR" altLang="tr-TR" sz="2800">
                <a:latin typeface="Times New Roman" panose="02020603050405020304" pitchFamily="18" charset="0"/>
                <a:cs typeface="Times New Roman" panose="02020603050405020304" pitchFamily="18" charset="0"/>
              </a:rPr>
              <a:t>olarak öğretim etkinlikleri ile birlikte yürütülmelidir.</a:t>
            </a:r>
          </a:p>
          <a:p>
            <a:pPr eaLnBrk="1" hangingPunct="1">
              <a:buFont typeface="Wingdings" panose="05000000000000000000" pitchFamily="2" charset="2"/>
              <a:buNone/>
              <a:defRPr/>
            </a:pPr>
            <a:endParaRPr lang="tr-TR" altLang="tr-TR" sz="2800">
              <a:latin typeface="Times New Roman" panose="02020603050405020304" pitchFamily="18" charset="0"/>
              <a:cs typeface="Times New Roman" panose="02020603050405020304" pitchFamily="18" charset="0"/>
            </a:endParaRPr>
          </a:p>
          <a:p>
            <a:pPr eaLnBrk="1" hangingPunct="1">
              <a:defRPr/>
            </a:pPr>
            <a:r>
              <a:rPr lang="tr-TR" altLang="tr-TR" sz="2800">
                <a:latin typeface="Times New Roman" panose="02020603050405020304" pitchFamily="18" charset="0"/>
                <a:cs typeface="Times New Roman" panose="02020603050405020304" pitchFamily="18" charset="0"/>
              </a:rPr>
              <a:t>Yazıya dayalı soyut görevlerden çok, gerçek hayata ilişkin, performansa dayalı görevlere önem vermelidir.</a:t>
            </a:r>
          </a:p>
          <a:p>
            <a:pPr eaLnBrk="1" hangingPunct="1">
              <a:defRPr/>
            </a:pPr>
            <a:endParaRPr lang="tr-TR" altLang="tr-TR" sz="2800">
              <a:latin typeface="Times New Roman" panose="02020603050405020304" pitchFamily="18" charset="0"/>
              <a:cs typeface="Times New Roman" panose="02020603050405020304" pitchFamily="18" charset="0"/>
            </a:endParaRPr>
          </a:p>
          <a:p>
            <a:pPr eaLnBrk="1" hangingPunct="1">
              <a:defRPr/>
            </a:pPr>
            <a:endParaRPr lang="tr-TR" altLang="tr-TR" sz="2800">
              <a:latin typeface="Times New Roman" panose="02020603050405020304" pitchFamily="18" charset="0"/>
              <a:cs typeface="Times New Roman" panose="02020603050405020304" pitchFamily="18"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1000"/>
                                        <p:tgtEl>
                                          <p:spTgt spid="15363">
                                            <p:txEl>
                                              <p:pRg st="1" end="1"/>
                                            </p:txEl>
                                          </p:spTgt>
                                        </p:tgtEl>
                                      </p:cBhvr>
                                    </p:animEffect>
                                    <p:anim calcmode="lin" valueType="num">
                                      <p:cBhvr>
                                        <p:cTn id="8"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3" end="3"/>
                                            </p:txEl>
                                          </p:spTgt>
                                        </p:tgtEl>
                                        <p:attrNameLst>
                                          <p:attrName>style.visibility</p:attrName>
                                        </p:attrNameLst>
                                      </p:cBhvr>
                                      <p:to>
                                        <p:strVal val="visible"/>
                                      </p:to>
                                    </p:set>
                                    <p:animEffect transition="in" filter="fade">
                                      <p:cBhvr>
                                        <p:cTn id="14" dur="1000"/>
                                        <p:tgtEl>
                                          <p:spTgt spid="15363">
                                            <p:txEl>
                                              <p:pRg st="3" end="3"/>
                                            </p:txEl>
                                          </p:spTgt>
                                        </p:tgtEl>
                                      </p:cBhvr>
                                    </p:animEffect>
                                    <p:anim calcmode="lin" valueType="num">
                                      <p:cBhvr>
                                        <p:cTn id="15"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xmlns="" id="{9363A0C7-C6D8-4C21-94CE-95E3F21EE87A}"/>
              </a:ext>
            </a:extLst>
          </p:cNvPr>
          <p:cNvSpPr>
            <a:spLocks noGrp="1" noChangeArrowheads="1"/>
          </p:cNvSpPr>
          <p:nvPr>
            <p:ph idx="1"/>
          </p:nvPr>
        </p:nvSpPr>
        <p:spPr>
          <a:xfrm>
            <a:off x="539750" y="19050"/>
            <a:ext cx="8229600" cy="6337300"/>
          </a:xfrm>
        </p:spPr>
        <p:txBody>
          <a:bodyPr/>
          <a:lstStyle/>
          <a:p>
            <a:pPr eaLnBrk="1" hangingPunct="1">
              <a:defRPr/>
            </a:pPr>
            <a:endParaRPr lang="tr-TR" altLang="tr-TR" sz="2800" dirty="0">
              <a:latin typeface="Times New Roman" panose="02020603050405020304" pitchFamily="18" charset="0"/>
              <a:cs typeface="Times New Roman" panose="02020603050405020304" pitchFamily="18" charset="0"/>
            </a:endParaRPr>
          </a:p>
          <a:p>
            <a:pPr eaLnBrk="1" hangingPunct="1">
              <a:defRPr/>
            </a:pPr>
            <a:endParaRPr lang="tr-TR" altLang="tr-TR" sz="2800" dirty="0">
              <a:latin typeface="Times New Roman" panose="02020603050405020304" pitchFamily="18" charset="0"/>
              <a:cs typeface="Times New Roman" panose="02020603050405020304" pitchFamily="18" charset="0"/>
            </a:endParaRPr>
          </a:p>
          <a:p>
            <a:pPr eaLnBrk="1" hangingPunct="1">
              <a:defRPr/>
            </a:pPr>
            <a:endParaRPr lang="tr-TR" altLang="tr-TR" sz="2800" dirty="0">
              <a:latin typeface="Times New Roman" panose="02020603050405020304" pitchFamily="18" charset="0"/>
              <a:cs typeface="Times New Roman" panose="02020603050405020304" pitchFamily="18" charset="0"/>
            </a:endParaRPr>
          </a:p>
          <a:p>
            <a:pPr eaLnBrk="1" hangingPunct="1">
              <a:defRPr/>
            </a:pPr>
            <a:endParaRPr lang="tr-TR" altLang="tr-TR" sz="2800" dirty="0">
              <a:latin typeface="Times New Roman" panose="02020603050405020304" pitchFamily="18" charset="0"/>
              <a:cs typeface="Times New Roman" panose="02020603050405020304" pitchFamily="18" charset="0"/>
            </a:endParaRPr>
          </a:p>
          <a:p>
            <a:pPr eaLnBrk="1" hangingPunct="1">
              <a:defRPr/>
            </a:pPr>
            <a:r>
              <a:rPr lang="tr-TR" altLang="tr-TR" sz="2800" dirty="0">
                <a:latin typeface="Times New Roman" panose="02020603050405020304" pitchFamily="18" charset="0"/>
                <a:cs typeface="Times New Roman" panose="02020603050405020304" pitchFamily="18" charset="0"/>
              </a:rPr>
              <a:t>Örtülü, belirsiz ölçütlerden ziyade </a:t>
            </a:r>
            <a:r>
              <a:rPr lang="tr-TR" altLang="tr-TR" sz="2800" dirty="0">
                <a:solidFill>
                  <a:srgbClr val="FFFF00"/>
                </a:solidFill>
                <a:effectLst/>
                <a:latin typeface="Times New Roman" panose="02020603050405020304" pitchFamily="18" charset="0"/>
                <a:cs typeface="Times New Roman" panose="02020603050405020304" pitchFamily="18" charset="0"/>
              </a:rPr>
              <a:t>açık ve belirgin ölçütler </a:t>
            </a:r>
            <a:r>
              <a:rPr lang="tr-TR" altLang="tr-TR" sz="2800" dirty="0">
                <a:latin typeface="Times New Roman" panose="02020603050405020304" pitchFamily="18" charset="0"/>
                <a:cs typeface="Times New Roman" panose="02020603050405020304" pitchFamily="18" charset="0"/>
              </a:rPr>
              <a:t>tercih edilmelidir.</a:t>
            </a:r>
          </a:p>
          <a:p>
            <a:pPr eaLnBrk="1" hangingPunct="1">
              <a:defRPr/>
            </a:pPr>
            <a:endParaRPr lang="tr-TR" altLang="tr-TR" sz="2800" dirty="0">
              <a:latin typeface="Times New Roman" panose="02020603050405020304" pitchFamily="18" charset="0"/>
              <a:cs typeface="Times New Roman" panose="02020603050405020304" pitchFamily="18" charset="0"/>
            </a:endParaRPr>
          </a:p>
          <a:p>
            <a:pPr eaLnBrk="1" hangingPunct="1">
              <a:defRPr/>
            </a:pPr>
            <a:r>
              <a:rPr lang="tr-TR" altLang="tr-TR" sz="2800" dirty="0">
                <a:latin typeface="Times New Roman" panose="02020603050405020304" pitchFamily="18" charset="0"/>
                <a:cs typeface="Times New Roman" panose="02020603050405020304" pitchFamily="18" charset="0"/>
              </a:rPr>
              <a:t>Sadece öğretimin sonunda değil, </a:t>
            </a:r>
            <a:r>
              <a:rPr lang="tr-TR" altLang="tr-TR" sz="2800" dirty="0">
                <a:solidFill>
                  <a:srgbClr val="FFFF00"/>
                </a:solidFill>
                <a:effectLst/>
                <a:latin typeface="Times New Roman" panose="02020603050405020304" pitchFamily="18" charset="0"/>
                <a:cs typeface="Times New Roman" panose="02020603050405020304" pitchFamily="18" charset="0"/>
              </a:rPr>
              <a:t>öğretimin her aşamasında </a:t>
            </a:r>
            <a:r>
              <a:rPr lang="tr-TR" altLang="tr-TR" sz="2800" dirty="0">
                <a:latin typeface="Times New Roman" panose="02020603050405020304" pitchFamily="18" charset="0"/>
                <a:cs typeface="Times New Roman" panose="02020603050405020304" pitchFamily="18" charset="0"/>
              </a:rPr>
              <a:t>sürekli ölçme ve değerlendirme etkinlikleri gerçekleştirilmelidir.</a:t>
            </a:r>
          </a:p>
          <a:p>
            <a:pPr eaLnBrk="1" hangingPunct="1">
              <a:defRPr/>
            </a:pPr>
            <a:endParaRPr lang="tr-TR" altLang="tr-TR" sz="2800" dirty="0">
              <a:latin typeface="Times New Roman" panose="02020603050405020304" pitchFamily="18" charset="0"/>
              <a:cs typeface="Times New Roman" panose="02020603050405020304" pitchFamily="18" charset="0"/>
            </a:endParaRPr>
          </a:p>
          <a:p>
            <a:pPr marL="0" indent="0" eaLnBrk="1" hangingPunct="1">
              <a:buFontTx/>
              <a:buNone/>
              <a:defRPr/>
            </a:pPr>
            <a:endParaRPr lang="tr-TR" altLang="tr-TR"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00086DA3-FAF8-45E4-B205-3E558F12318F}"/>
              </a:ext>
            </a:extLst>
          </p:cNvPr>
          <p:cNvSpPr>
            <a:spLocks noGrp="1" noChangeArrowheads="1"/>
          </p:cNvSpPr>
          <p:nvPr>
            <p:ph type="title"/>
          </p:nvPr>
        </p:nvSpPr>
        <p:spPr>
          <a:xfrm>
            <a:off x="1187450" y="260350"/>
            <a:ext cx="6769100" cy="1296988"/>
          </a:xfrm>
          <a:solidFill>
            <a:schemeClr val="bg2">
              <a:lumMod val="10000"/>
              <a:lumOff val="90000"/>
            </a:schemeClr>
          </a:solidFill>
        </p:spPr>
        <p:txBody>
          <a:bodyPr/>
          <a:lstStyle/>
          <a:p>
            <a:pPr eaLnBrk="1" hangingPunct="1">
              <a:defRPr/>
            </a:pPr>
            <a:r>
              <a:rPr lang="tr-TR" altLang="tr-TR" sz="3600" dirty="0">
                <a:solidFill>
                  <a:srgbClr val="FF0000"/>
                </a:solidFill>
                <a:effectLst/>
                <a:latin typeface="Times New Roman" panose="02020603050405020304" pitchFamily="18" charset="0"/>
                <a:cs typeface="Times New Roman" panose="02020603050405020304" pitchFamily="18" charset="0"/>
              </a:rPr>
              <a:t>Ölçme ve Değerlendirmede</a:t>
            </a:r>
            <a:br>
              <a:rPr lang="tr-TR" altLang="tr-TR" sz="3600" dirty="0">
                <a:solidFill>
                  <a:srgbClr val="FF0000"/>
                </a:solidFill>
                <a:effectLst/>
                <a:latin typeface="Times New Roman" panose="02020603050405020304" pitchFamily="18" charset="0"/>
                <a:cs typeface="Times New Roman" panose="02020603050405020304" pitchFamily="18" charset="0"/>
              </a:rPr>
            </a:br>
            <a:r>
              <a:rPr lang="tr-TR" altLang="tr-TR" sz="3600" dirty="0">
                <a:solidFill>
                  <a:srgbClr val="FF0000"/>
                </a:solidFill>
                <a:effectLst/>
                <a:latin typeface="Times New Roman" panose="02020603050405020304" pitchFamily="18" charset="0"/>
                <a:cs typeface="Times New Roman" panose="02020603050405020304" pitchFamily="18" charset="0"/>
              </a:rPr>
              <a:t>Dikkat Edilecekler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3795">
                                            <p:txEl>
                                              <p:pRg st="4" end="4"/>
                                            </p:txEl>
                                          </p:spTgt>
                                        </p:tgtEl>
                                        <p:attrNameLst>
                                          <p:attrName>style.visibility</p:attrName>
                                        </p:attrNameLst>
                                      </p:cBhvr>
                                      <p:to>
                                        <p:strVal val="visible"/>
                                      </p:to>
                                    </p:set>
                                    <p:animEffect transition="in" filter="fade">
                                      <p:cBhvr>
                                        <p:cTn id="7" dur="1000"/>
                                        <p:tgtEl>
                                          <p:spTgt spid="33795">
                                            <p:txEl>
                                              <p:pRg st="4" end="4"/>
                                            </p:txEl>
                                          </p:spTgt>
                                        </p:tgtEl>
                                      </p:cBhvr>
                                    </p:animEffect>
                                    <p:anim calcmode="lin" valueType="num">
                                      <p:cBhvr>
                                        <p:cTn id="8" dur="1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3795">
                                            <p:txEl>
                                              <p:pRg st="6" end="6"/>
                                            </p:txEl>
                                          </p:spTgt>
                                        </p:tgtEl>
                                        <p:attrNameLst>
                                          <p:attrName>style.visibility</p:attrName>
                                        </p:attrNameLst>
                                      </p:cBhvr>
                                      <p:to>
                                        <p:strVal val="visible"/>
                                      </p:to>
                                    </p:set>
                                    <p:animEffect transition="in" filter="fade">
                                      <p:cBhvr>
                                        <p:cTn id="14" dur="1000"/>
                                        <p:tgtEl>
                                          <p:spTgt spid="33795">
                                            <p:txEl>
                                              <p:pRg st="6" end="6"/>
                                            </p:txEl>
                                          </p:spTgt>
                                        </p:tgtEl>
                                      </p:cBhvr>
                                    </p:animEffect>
                                    <p:anim calcmode="lin" valueType="num">
                                      <p:cBhvr>
                                        <p:cTn id="15" dur="1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F04BB9EA-9B70-4F39-BEFD-B18CFF191DC9}"/>
              </a:ext>
            </a:extLst>
          </p:cNvPr>
          <p:cNvSpPr>
            <a:spLocks noGrp="1" noChangeArrowheads="1"/>
          </p:cNvSpPr>
          <p:nvPr>
            <p:ph idx="1"/>
          </p:nvPr>
        </p:nvSpPr>
        <p:spPr>
          <a:xfrm>
            <a:off x="395288" y="260350"/>
            <a:ext cx="8229600" cy="6264275"/>
          </a:xfrm>
        </p:spPr>
        <p:txBody>
          <a:bodyPr/>
          <a:lstStyle/>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Not vermeden ziyade etkili ve zamanında </a:t>
            </a:r>
            <a:r>
              <a:rPr lang="tr-TR" altLang="tr-TR" dirty="0">
                <a:solidFill>
                  <a:srgbClr val="FF0000"/>
                </a:solidFill>
                <a:latin typeface="Times New Roman" panose="02020603050405020304" pitchFamily="18" charset="0"/>
                <a:cs typeface="Times New Roman" panose="02020603050405020304" pitchFamily="18" charset="0"/>
              </a:rPr>
              <a:t>geri bildirime </a:t>
            </a:r>
            <a:r>
              <a:rPr lang="tr-TR" altLang="tr-TR" dirty="0">
                <a:latin typeface="Times New Roman" panose="02020603050405020304" pitchFamily="18" charset="0"/>
                <a:cs typeface="Times New Roman" panose="02020603050405020304" pitchFamily="18" charset="0"/>
              </a:rPr>
              <a:t>ağırlık verilmelidir.</a:t>
            </a: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Tek yöntemle ölçme yerine </a:t>
            </a:r>
            <a:r>
              <a:rPr lang="tr-TR" altLang="tr-TR" dirty="0">
                <a:solidFill>
                  <a:srgbClr val="FF0000"/>
                </a:solidFill>
                <a:latin typeface="Times New Roman" panose="02020603050405020304" pitchFamily="18" charset="0"/>
                <a:cs typeface="Times New Roman" panose="02020603050405020304" pitchFamily="18" charset="0"/>
              </a:rPr>
              <a:t>çok yöntemle</a:t>
            </a:r>
            <a:r>
              <a:rPr lang="tr-TR" altLang="tr-TR" dirty="0">
                <a:latin typeface="Times New Roman" panose="02020603050405020304" pitchFamily="18" charset="0"/>
                <a:cs typeface="Times New Roman" panose="02020603050405020304" pitchFamily="18" charset="0"/>
              </a:rPr>
              <a:t> ölçme yapılmalıdır.</a:t>
            </a: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Ne kadar öğrenildiğini tespit etmenin yanı sıra </a:t>
            </a:r>
            <a:r>
              <a:rPr lang="tr-TR" altLang="tr-TR" dirty="0">
                <a:solidFill>
                  <a:srgbClr val="FF0000"/>
                </a:solidFill>
                <a:latin typeface="Times New Roman" panose="02020603050405020304" pitchFamily="18" charset="0"/>
                <a:cs typeface="Times New Roman" panose="02020603050405020304" pitchFamily="18" charset="0"/>
              </a:rPr>
              <a:t>nasıl öğrenildiği </a:t>
            </a:r>
            <a:r>
              <a:rPr lang="tr-TR" altLang="tr-TR" dirty="0">
                <a:latin typeface="Times New Roman" panose="02020603050405020304" pitchFamily="18" charset="0"/>
                <a:cs typeface="Times New Roman" panose="02020603050405020304" pitchFamily="18" charset="0"/>
              </a:rPr>
              <a:t>de belirlenmelidir.</a:t>
            </a: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Değerlendirme sürecine </a:t>
            </a:r>
            <a:r>
              <a:rPr lang="tr-TR" altLang="tr-TR" dirty="0">
                <a:solidFill>
                  <a:srgbClr val="FF0000"/>
                </a:solidFill>
                <a:latin typeface="Times New Roman" panose="02020603050405020304" pitchFamily="18" charset="0"/>
                <a:cs typeface="Times New Roman" panose="02020603050405020304" pitchFamily="18" charset="0"/>
              </a:rPr>
              <a:t>kursiyer de dahil edilmelidir.</a:t>
            </a: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endParaRPr lang="tr-TR" altLang="tr-TR" dirty="0">
              <a:latin typeface="Arial Black" panose="020B0A04020102020204" pitchFamily="34" charset="0"/>
            </a:endParaRPr>
          </a:p>
        </p:txBody>
      </p:sp>
      <p:sp>
        <p:nvSpPr>
          <p:cNvPr id="3" name="Rectangle 2">
            <a:extLst>
              <a:ext uri="{FF2B5EF4-FFF2-40B4-BE49-F238E27FC236}">
                <a16:creationId xmlns:a16="http://schemas.microsoft.com/office/drawing/2014/main" xmlns="" id="{0BCDC933-9C84-46C0-8C9B-78939A6E4FA2}"/>
              </a:ext>
            </a:extLst>
          </p:cNvPr>
          <p:cNvSpPr>
            <a:spLocks noGrp="1" noChangeArrowheads="1"/>
          </p:cNvSpPr>
          <p:nvPr>
            <p:ph type="title"/>
          </p:nvPr>
        </p:nvSpPr>
        <p:spPr>
          <a:xfrm>
            <a:off x="755650" y="188913"/>
            <a:ext cx="7561263" cy="1295400"/>
          </a:xfrm>
          <a:solidFill>
            <a:schemeClr val="bg2">
              <a:lumMod val="10000"/>
              <a:lumOff val="90000"/>
            </a:schemeClr>
          </a:solidFill>
        </p:spPr>
        <p:txBody>
          <a:bodyPr/>
          <a:lstStyle/>
          <a:p>
            <a:pPr eaLnBrk="1" hangingPunct="1">
              <a:defRPr/>
            </a:pPr>
            <a:r>
              <a:rPr lang="tr-TR" altLang="tr-TR" sz="3600" dirty="0">
                <a:solidFill>
                  <a:srgbClr val="FF0000"/>
                </a:solidFill>
                <a:effectLst/>
                <a:latin typeface="Times New Roman" panose="02020603050405020304" pitchFamily="18" charset="0"/>
                <a:cs typeface="Times New Roman" panose="02020603050405020304" pitchFamily="18" charset="0"/>
              </a:rPr>
              <a:t>Ölçme ve Değerlendirmede</a:t>
            </a:r>
            <a:br>
              <a:rPr lang="tr-TR" altLang="tr-TR" sz="3600" dirty="0">
                <a:solidFill>
                  <a:srgbClr val="FF0000"/>
                </a:solidFill>
                <a:effectLst/>
                <a:latin typeface="Times New Roman" panose="02020603050405020304" pitchFamily="18" charset="0"/>
                <a:cs typeface="Times New Roman" panose="02020603050405020304" pitchFamily="18" charset="0"/>
              </a:rPr>
            </a:br>
            <a:r>
              <a:rPr lang="tr-TR" altLang="tr-TR" sz="3600" dirty="0">
                <a:solidFill>
                  <a:srgbClr val="FF0000"/>
                </a:solidFill>
                <a:effectLst/>
                <a:latin typeface="Times New Roman" panose="02020603050405020304" pitchFamily="18" charset="0"/>
                <a:cs typeface="Times New Roman" panose="02020603050405020304" pitchFamily="18" charset="0"/>
              </a:rPr>
              <a:t>Dikkat Edilecekler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Effect transition="in" filter="fade">
                                      <p:cBhvr>
                                        <p:cTn id="7" dur="1000"/>
                                        <p:tgtEl>
                                          <p:spTgt spid="16387">
                                            <p:txEl>
                                              <p:pRg st="3" end="3"/>
                                            </p:txEl>
                                          </p:spTgt>
                                        </p:tgtEl>
                                      </p:cBhvr>
                                    </p:animEffect>
                                    <p:anim calcmode="lin" valueType="num">
                                      <p:cBhvr>
                                        <p:cTn id="8" dur="10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6387">
                                            <p:txEl>
                                              <p:pRg st="4" end="4"/>
                                            </p:txEl>
                                          </p:spTgt>
                                        </p:tgtEl>
                                        <p:attrNameLst>
                                          <p:attrName>style.visibility</p:attrName>
                                        </p:attrNameLst>
                                      </p:cBhvr>
                                      <p:to>
                                        <p:strVal val="visible"/>
                                      </p:to>
                                    </p:set>
                                    <p:animEffect transition="in" filter="fade">
                                      <p:cBhvr>
                                        <p:cTn id="14" dur="1000"/>
                                        <p:tgtEl>
                                          <p:spTgt spid="16387">
                                            <p:txEl>
                                              <p:pRg st="4" end="4"/>
                                            </p:txEl>
                                          </p:spTgt>
                                        </p:tgtEl>
                                      </p:cBhvr>
                                    </p:animEffect>
                                    <p:anim calcmode="lin" valueType="num">
                                      <p:cBhvr>
                                        <p:cTn id="15" dur="10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6387">
                                            <p:txEl>
                                              <p:pRg st="5" end="5"/>
                                            </p:txEl>
                                          </p:spTgt>
                                        </p:tgtEl>
                                        <p:attrNameLst>
                                          <p:attrName>style.visibility</p:attrName>
                                        </p:attrNameLst>
                                      </p:cBhvr>
                                      <p:to>
                                        <p:strVal val="visible"/>
                                      </p:to>
                                    </p:set>
                                    <p:animEffect transition="in" filter="fade">
                                      <p:cBhvr>
                                        <p:cTn id="21" dur="1000"/>
                                        <p:tgtEl>
                                          <p:spTgt spid="16387">
                                            <p:txEl>
                                              <p:pRg st="5" end="5"/>
                                            </p:txEl>
                                          </p:spTgt>
                                        </p:tgtEl>
                                      </p:cBhvr>
                                    </p:animEffect>
                                    <p:anim calcmode="lin" valueType="num">
                                      <p:cBhvr>
                                        <p:cTn id="22" dur="10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1638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Effect transition="in" filter="fade">
                                      <p:cBhvr>
                                        <p:cTn id="28" dur="1000"/>
                                        <p:tgtEl>
                                          <p:spTgt spid="16387">
                                            <p:txEl>
                                              <p:pRg st="6" end="6"/>
                                            </p:txEl>
                                          </p:spTgt>
                                        </p:tgtEl>
                                      </p:cBhvr>
                                    </p:animEffect>
                                    <p:anim calcmode="lin" valueType="num">
                                      <p:cBhvr>
                                        <p:cTn id="29" dur="10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38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E091E74D-95D6-4AF5-A4E8-C85E4AB60B80}"/>
              </a:ext>
            </a:extLst>
          </p:cNvPr>
          <p:cNvSpPr>
            <a:spLocks noGrp="1" noChangeArrowheads="1"/>
          </p:cNvSpPr>
          <p:nvPr>
            <p:ph idx="1"/>
          </p:nvPr>
        </p:nvSpPr>
        <p:spPr>
          <a:xfrm>
            <a:off x="468313" y="260350"/>
            <a:ext cx="8229600" cy="6048375"/>
          </a:xfrm>
        </p:spPr>
        <p:txBody>
          <a:bodyPr/>
          <a:lstStyle/>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Tek yöntemle ölçme yerine </a:t>
            </a:r>
            <a:r>
              <a:rPr lang="tr-TR" altLang="tr-TR" dirty="0">
                <a:solidFill>
                  <a:srgbClr val="FF0000"/>
                </a:solidFill>
                <a:latin typeface="Times New Roman" panose="02020603050405020304" pitchFamily="18" charset="0"/>
                <a:cs typeface="Times New Roman" panose="02020603050405020304" pitchFamily="18" charset="0"/>
              </a:rPr>
              <a:t>çok yöntemle</a:t>
            </a:r>
            <a:r>
              <a:rPr lang="tr-TR" altLang="tr-TR" dirty="0">
                <a:latin typeface="Times New Roman" panose="02020603050405020304" pitchFamily="18" charset="0"/>
                <a:cs typeface="Times New Roman" panose="02020603050405020304" pitchFamily="18" charset="0"/>
              </a:rPr>
              <a:t> ölçme yapılmalıdır.</a:t>
            </a:r>
          </a:p>
          <a:p>
            <a:pPr eaLnBrk="1" hangingPunct="1">
              <a:lnSpc>
                <a:spcPct val="90000"/>
              </a:lnSpc>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Ne kadar öğrenildiğini tespit etmenin yanı sıra </a:t>
            </a:r>
            <a:r>
              <a:rPr lang="tr-TR" altLang="tr-TR" dirty="0">
                <a:solidFill>
                  <a:srgbClr val="FF0000"/>
                </a:solidFill>
                <a:latin typeface="Times New Roman" panose="02020603050405020304" pitchFamily="18" charset="0"/>
                <a:cs typeface="Times New Roman" panose="02020603050405020304" pitchFamily="18" charset="0"/>
              </a:rPr>
              <a:t>nasıl öğrenildiği </a:t>
            </a:r>
            <a:r>
              <a:rPr lang="tr-TR" altLang="tr-TR" dirty="0">
                <a:latin typeface="Times New Roman" panose="02020603050405020304" pitchFamily="18" charset="0"/>
                <a:cs typeface="Times New Roman" panose="02020603050405020304" pitchFamily="18" charset="0"/>
              </a:rPr>
              <a:t>de belirlenmelidir.</a:t>
            </a:r>
          </a:p>
          <a:p>
            <a:pPr marL="0" indent="0" eaLnBrk="1" hangingPunct="1">
              <a:lnSpc>
                <a:spcPct val="90000"/>
              </a:lnSpc>
              <a:buFontTx/>
              <a:buNone/>
              <a:defRPr/>
            </a:pPr>
            <a:endParaRPr lang="tr-TR" altLang="tr-TR" dirty="0">
              <a:latin typeface="Times New Roman" panose="02020603050405020304" pitchFamily="18" charset="0"/>
              <a:cs typeface="Times New Roman" panose="02020603050405020304" pitchFamily="18" charset="0"/>
            </a:endParaRPr>
          </a:p>
          <a:p>
            <a:pPr eaLnBrk="1" hangingPunct="1">
              <a:lnSpc>
                <a:spcPct val="90000"/>
              </a:lnSpc>
              <a:defRPr/>
            </a:pPr>
            <a:r>
              <a:rPr lang="tr-TR" altLang="tr-TR" dirty="0">
                <a:latin typeface="Times New Roman" panose="02020603050405020304" pitchFamily="18" charset="0"/>
                <a:cs typeface="Times New Roman" panose="02020603050405020304" pitchFamily="18" charset="0"/>
              </a:rPr>
              <a:t>Değerlendirme sürecine </a:t>
            </a:r>
            <a:r>
              <a:rPr lang="tr-TR" altLang="tr-TR" dirty="0">
                <a:solidFill>
                  <a:srgbClr val="FF0000"/>
                </a:solidFill>
                <a:latin typeface="Times New Roman" panose="02020603050405020304" pitchFamily="18" charset="0"/>
                <a:cs typeface="Times New Roman" panose="02020603050405020304" pitchFamily="18" charset="0"/>
              </a:rPr>
              <a:t>kursiyer de dahil edilmelidir.</a:t>
            </a:r>
          </a:p>
          <a:p>
            <a:pPr eaLnBrk="1" hangingPunct="1">
              <a:lnSpc>
                <a:spcPct val="90000"/>
              </a:lnSpc>
              <a:defRPr/>
            </a:pPr>
            <a:endParaRPr lang="tr-TR" altLang="tr-TR" b="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AFF2F4D7-3AB2-4CE0-9BF3-69AEDD6D5DE7}"/>
              </a:ext>
            </a:extLst>
          </p:cNvPr>
          <p:cNvSpPr>
            <a:spLocks noGrp="1" noChangeArrowheads="1"/>
          </p:cNvSpPr>
          <p:nvPr>
            <p:ph type="title"/>
          </p:nvPr>
        </p:nvSpPr>
        <p:spPr>
          <a:xfrm>
            <a:off x="755650" y="188913"/>
            <a:ext cx="7561263" cy="1295400"/>
          </a:xfrm>
          <a:solidFill>
            <a:schemeClr val="bg2">
              <a:lumMod val="10000"/>
              <a:lumOff val="90000"/>
            </a:schemeClr>
          </a:solidFill>
        </p:spPr>
        <p:txBody>
          <a:bodyPr/>
          <a:lstStyle/>
          <a:p>
            <a:pPr eaLnBrk="1" hangingPunct="1">
              <a:defRPr/>
            </a:pPr>
            <a:r>
              <a:rPr lang="tr-TR" altLang="tr-TR" sz="3600" dirty="0">
                <a:solidFill>
                  <a:srgbClr val="FF0000"/>
                </a:solidFill>
                <a:effectLst/>
                <a:latin typeface="Times New Roman" panose="02020603050405020304" pitchFamily="18" charset="0"/>
                <a:cs typeface="Times New Roman" panose="02020603050405020304" pitchFamily="18" charset="0"/>
              </a:rPr>
              <a:t>Ölçme ve Değerlendirmede</a:t>
            </a:r>
            <a:br>
              <a:rPr lang="tr-TR" altLang="tr-TR" sz="3600" dirty="0">
                <a:solidFill>
                  <a:srgbClr val="FF0000"/>
                </a:solidFill>
                <a:effectLst/>
                <a:latin typeface="Times New Roman" panose="02020603050405020304" pitchFamily="18" charset="0"/>
                <a:cs typeface="Times New Roman" panose="02020603050405020304" pitchFamily="18" charset="0"/>
              </a:rPr>
            </a:br>
            <a:r>
              <a:rPr lang="tr-TR" altLang="tr-TR" sz="3600" dirty="0">
                <a:solidFill>
                  <a:srgbClr val="FF0000"/>
                </a:solidFill>
                <a:effectLst/>
                <a:latin typeface="Times New Roman" panose="02020603050405020304" pitchFamily="18" charset="0"/>
                <a:cs typeface="Times New Roman" panose="02020603050405020304" pitchFamily="18" charset="0"/>
              </a:rPr>
              <a:t>Dikkat Edilecekler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Effect transition="in" filter="fade">
                                      <p:cBhvr>
                                        <p:cTn id="7" dur="1000"/>
                                        <p:tgtEl>
                                          <p:spTgt spid="17411">
                                            <p:txEl>
                                              <p:pRg st="3" end="3"/>
                                            </p:txEl>
                                          </p:spTgt>
                                        </p:tgtEl>
                                      </p:cBhvr>
                                    </p:animEffect>
                                    <p:anim calcmode="lin" valueType="num">
                                      <p:cBhvr>
                                        <p:cTn id="8"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7411">
                                            <p:txEl>
                                              <p:pRg st="5" end="5"/>
                                            </p:txEl>
                                          </p:spTgt>
                                        </p:tgtEl>
                                        <p:attrNameLst>
                                          <p:attrName>style.visibility</p:attrName>
                                        </p:attrNameLst>
                                      </p:cBhvr>
                                      <p:to>
                                        <p:strVal val="visible"/>
                                      </p:to>
                                    </p:set>
                                    <p:animEffect transition="in" filter="fade">
                                      <p:cBhvr>
                                        <p:cTn id="14" dur="1000"/>
                                        <p:tgtEl>
                                          <p:spTgt spid="17411">
                                            <p:txEl>
                                              <p:pRg st="5" end="5"/>
                                            </p:txEl>
                                          </p:spTgt>
                                        </p:tgtEl>
                                      </p:cBhvr>
                                    </p:animEffect>
                                    <p:anim calcmode="lin" valueType="num">
                                      <p:cBhvr>
                                        <p:cTn id="15" dur="10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animEffect transition="in" filter="fade">
                                      <p:cBhvr>
                                        <p:cTn id="21" dur="1000"/>
                                        <p:tgtEl>
                                          <p:spTgt spid="17411">
                                            <p:txEl>
                                              <p:pRg st="7" end="7"/>
                                            </p:txEl>
                                          </p:spTgt>
                                        </p:tgtEl>
                                      </p:cBhvr>
                                    </p:animEffect>
                                    <p:anim calcmode="lin" valueType="num">
                                      <p:cBhvr>
                                        <p:cTn id="22" dur="10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xmlns="" id="{B9CEF790-E972-4B9F-A3B8-A1884B0D1B16}"/>
              </a:ext>
            </a:extLst>
          </p:cNvPr>
          <p:cNvSpPr>
            <a:spLocks noGrp="1"/>
          </p:cNvSpPr>
          <p:nvPr>
            <p:ph type="title"/>
          </p:nvPr>
        </p:nvSpPr>
        <p:spPr>
          <a:xfrm>
            <a:off x="468313" y="188913"/>
            <a:ext cx="8229600" cy="1287462"/>
          </a:xfrm>
          <a:solidFill>
            <a:schemeClr val="bg2">
              <a:lumMod val="10000"/>
              <a:lumOff val="90000"/>
            </a:schemeClr>
          </a:solidFill>
        </p:spPr>
        <p:txBody>
          <a:bodyPr/>
          <a:lstStyle/>
          <a:p>
            <a:pPr>
              <a:defRPr/>
            </a:pPr>
            <a:r>
              <a:rPr lang="tr-TR" dirty="0">
                <a:solidFill>
                  <a:srgbClr val="FF0000"/>
                </a:solidFill>
                <a:effectLst/>
              </a:rPr>
              <a:t>Ölçme ve Değerlendirme Kavramları</a:t>
            </a:r>
          </a:p>
        </p:txBody>
      </p:sp>
      <p:sp>
        <p:nvSpPr>
          <p:cNvPr id="3" name="2 İçerik Yer Tutucusu">
            <a:extLst>
              <a:ext uri="{FF2B5EF4-FFF2-40B4-BE49-F238E27FC236}">
                <a16:creationId xmlns:a16="http://schemas.microsoft.com/office/drawing/2014/main" xmlns="" id="{A84F7C1D-FF2C-4CCD-8B39-2743EABFEF33}"/>
              </a:ext>
            </a:extLst>
          </p:cNvPr>
          <p:cNvSpPr>
            <a:spLocks noGrp="1"/>
          </p:cNvSpPr>
          <p:nvPr>
            <p:ph idx="1"/>
          </p:nvPr>
        </p:nvSpPr>
        <p:spPr/>
        <p:txBody>
          <a:bodyPr/>
          <a:lstStyle/>
          <a:p>
            <a:pPr>
              <a:defRPr/>
            </a:pPr>
            <a:r>
              <a:rPr lang="tr-TR" altLang="en-US">
                <a:solidFill>
                  <a:srgbClr val="FF0000"/>
                </a:solidFill>
              </a:rPr>
              <a:t>Ölçme: </a:t>
            </a:r>
          </a:p>
          <a:p>
            <a:pPr>
              <a:buFont typeface="Wingdings" panose="05000000000000000000" pitchFamily="2" charset="2"/>
              <a:buNone/>
              <a:defRPr/>
            </a:pPr>
            <a:r>
              <a:rPr lang="tr-TR" altLang="en-US"/>
              <a:t>Belli bir niteliğin gözlemlenerek gözlem sonuçlarının sayı yada sembollerle ifade edilmesine ölçme denir.</a:t>
            </a:r>
          </a:p>
          <a:p>
            <a:pPr>
              <a:defRPr/>
            </a:pPr>
            <a:r>
              <a:rPr lang="tr-TR" altLang="en-US">
                <a:solidFill>
                  <a:srgbClr val="FF0000"/>
                </a:solidFill>
              </a:rPr>
              <a:t>Değerlendirme: </a:t>
            </a:r>
          </a:p>
          <a:p>
            <a:pPr>
              <a:buFont typeface="Wingdings" panose="05000000000000000000" pitchFamily="2" charset="2"/>
              <a:buNone/>
              <a:defRPr/>
            </a:pPr>
            <a:r>
              <a:rPr lang="tr-TR" altLang="en-US">
                <a:solidFill>
                  <a:schemeClr val="tx2"/>
                </a:solidFill>
              </a:rPr>
              <a:t>Ölçme sonuçlarının bir ölçütle karşılaştırılması sonucunda bir değer yargısına ( karara) varma işine değerlendirme denir.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xmlns="" id="{701F88AB-8E49-4505-8123-F307C49AF4A8}"/>
              </a:ext>
            </a:extLst>
          </p:cNvPr>
          <p:cNvSpPr>
            <a:spLocks noGrp="1" noChangeArrowheads="1"/>
          </p:cNvSpPr>
          <p:nvPr>
            <p:ph idx="1"/>
          </p:nvPr>
        </p:nvSpPr>
        <p:spPr>
          <a:xfrm>
            <a:off x="539750" y="1412875"/>
            <a:ext cx="8229600" cy="4824413"/>
          </a:xfrm>
          <a:ln>
            <a:solidFill>
              <a:schemeClr val="accent1"/>
            </a:solidFill>
          </a:ln>
        </p:spPr>
        <p:txBody>
          <a:bodyPr/>
          <a:lstStyle/>
          <a:p>
            <a:pPr marL="0" indent="0" eaLnBrk="1" hangingPunct="1">
              <a:buFont typeface="Wingdings" panose="05000000000000000000" pitchFamily="2" charset="2"/>
              <a:buNone/>
              <a:defRPr/>
            </a:pPr>
            <a:r>
              <a:rPr lang="tr-TR" altLang="tr-TR" sz="4400" b="1" dirty="0">
                <a:solidFill>
                  <a:srgbClr val="FF0000"/>
                </a:solidFill>
                <a:latin typeface="Times New Roman" panose="02020603050405020304" pitchFamily="18" charset="0"/>
              </a:rPr>
              <a:t>Eğitimde; </a:t>
            </a:r>
          </a:p>
          <a:p>
            <a:pPr eaLnBrk="1" hangingPunct="1">
              <a:defRPr/>
            </a:pPr>
            <a:r>
              <a:rPr lang="tr-TR" altLang="tr-TR" b="1" dirty="0">
                <a:solidFill>
                  <a:srgbClr val="FFFF66"/>
                </a:solidFill>
                <a:latin typeface="Times New Roman" panose="02020603050405020304" pitchFamily="18" charset="0"/>
              </a:rPr>
              <a:t>Ne öğreteceğiz</a:t>
            </a:r>
            <a:r>
              <a:rPr lang="tr-TR" altLang="tr-TR" b="1" dirty="0">
                <a:latin typeface="Times New Roman" panose="02020603050405020304" pitchFamily="18" charset="0"/>
              </a:rPr>
              <a:t> </a:t>
            </a:r>
          </a:p>
          <a:p>
            <a:pPr eaLnBrk="1" hangingPunct="1">
              <a:defRPr/>
            </a:pPr>
            <a:r>
              <a:rPr lang="tr-TR" altLang="tr-TR" b="1" dirty="0">
                <a:solidFill>
                  <a:srgbClr val="FFFF66"/>
                </a:solidFill>
                <a:latin typeface="Times New Roman" panose="02020603050405020304" pitchFamily="18" charset="0"/>
              </a:rPr>
              <a:t>Neyi,</a:t>
            </a:r>
            <a:r>
              <a:rPr lang="tr-TR" altLang="tr-TR" dirty="0">
                <a:solidFill>
                  <a:srgbClr val="FFFF66"/>
                </a:solidFill>
                <a:latin typeface="Times New Roman" panose="02020603050405020304" pitchFamily="18" charset="0"/>
              </a:rPr>
              <a:t> </a:t>
            </a:r>
            <a:r>
              <a:rPr lang="tr-TR" altLang="tr-TR" b="1" dirty="0">
                <a:solidFill>
                  <a:srgbClr val="FFFF66"/>
                </a:solidFill>
                <a:latin typeface="Times New Roman" panose="02020603050405020304" pitchFamily="18" charset="0"/>
              </a:rPr>
              <a:t>ne  kadar öğreteceğiz</a:t>
            </a:r>
          </a:p>
          <a:p>
            <a:pPr eaLnBrk="1" hangingPunct="1">
              <a:defRPr/>
            </a:pPr>
            <a:r>
              <a:rPr lang="tr-TR" altLang="tr-TR" b="1" dirty="0">
                <a:solidFill>
                  <a:srgbClr val="FFFF66"/>
                </a:solidFill>
                <a:latin typeface="Times New Roman" panose="02020603050405020304" pitchFamily="18" charset="0"/>
              </a:rPr>
              <a:t>Nasıl öğreteceğiz </a:t>
            </a:r>
          </a:p>
          <a:p>
            <a:pPr eaLnBrk="1" hangingPunct="1">
              <a:buFontTx/>
              <a:buNone/>
              <a:defRPr/>
            </a:pPr>
            <a:r>
              <a:rPr lang="tr-TR" altLang="tr-TR" dirty="0">
                <a:latin typeface="Times New Roman" panose="02020603050405020304" pitchFamily="18" charset="0"/>
              </a:rPr>
              <a:t>	Bu sorulara cevap bulabilmek için amacımıza hizmet edecek </a:t>
            </a:r>
            <a:r>
              <a:rPr lang="tr-TR" altLang="tr-TR" b="1" dirty="0">
                <a:solidFill>
                  <a:srgbClr val="FFFF66"/>
                </a:solidFill>
                <a:latin typeface="Times New Roman" panose="02020603050405020304" pitchFamily="18" charset="0"/>
              </a:rPr>
              <a:t>nitelikli ölçme araçlarını kullanmamız</a:t>
            </a:r>
            <a:r>
              <a:rPr lang="tr-TR" altLang="tr-TR" dirty="0">
                <a:latin typeface="Times New Roman" panose="02020603050405020304" pitchFamily="18" charset="0"/>
              </a:rPr>
              <a:t> gerekiyor.</a:t>
            </a:r>
            <a:endParaRPr lang="tr-TR" altLang="tr-TR" b="1" dirty="0">
              <a:latin typeface="Times New Roman" panose="02020603050405020304" pitchFamily="18" charset="0"/>
            </a:endParaRPr>
          </a:p>
        </p:txBody>
      </p:sp>
      <p:pic>
        <p:nvPicPr>
          <p:cNvPr id="45059" name="Picture 5" descr="soru%2520isareti%2520karanlik%2520adam%2520kim">
            <a:hlinkClick r:id="rId2"/>
            <a:extLst>
              <a:ext uri="{FF2B5EF4-FFF2-40B4-BE49-F238E27FC236}">
                <a16:creationId xmlns:a16="http://schemas.microsoft.com/office/drawing/2014/main" xmlns="" id="{18EAF50F-8CAA-48AD-B8F1-8CA2494A71B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77050" y="260350"/>
            <a:ext cx="1441450"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 calcmode="lin" valueType="num">
                                      <p:cBhvr additive="base">
                                        <p:cTn id="7"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4BD6F08-40CE-4BC2-889F-3E6F2BD1D906}"/>
              </a:ext>
            </a:extLst>
          </p:cNvPr>
          <p:cNvSpPr>
            <a:spLocks noGrp="1"/>
          </p:cNvSpPr>
          <p:nvPr>
            <p:ph type="title"/>
          </p:nvPr>
        </p:nvSpPr>
        <p:spPr>
          <a:xfrm>
            <a:off x="571500" y="2143125"/>
            <a:ext cx="8229600" cy="1384300"/>
          </a:xfrm>
          <a:solidFill>
            <a:schemeClr val="bg2">
              <a:lumMod val="10000"/>
              <a:lumOff val="90000"/>
            </a:schemeClr>
          </a:solidFill>
        </p:spPr>
        <p:txBody>
          <a:bodyPr/>
          <a:lstStyle/>
          <a:p>
            <a:pPr>
              <a:defRPr/>
            </a:pPr>
            <a:r>
              <a:rPr lang="tr-TR" sz="4800" dirty="0">
                <a:solidFill>
                  <a:srgbClr val="FF0000"/>
                </a:solidFill>
              </a:rPr>
              <a:t>Ölçme ve Değerlendirme Araçları</a:t>
            </a:r>
          </a:p>
        </p:txBody>
      </p:sp>
    </p:spTree>
  </p:cSld>
  <p:clrMapOvr>
    <a:masterClrMapping/>
  </p:clrMapOvr>
  <p:transition spd="slow">
    <p:blinds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839DEA2-7CE0-4008-9406-0EAB5E82E41F}"/>
              </a:ext>
            </a:extLst>
          </p:cNvPr>
          <p:cNvSpPr>
            <a:spLocks noGrp="1"/>
          </p:cNvSpPr>
          <p:nvPr>
            <p:ph type="title"/>
          </p:nvPr>
        </p:nvSpPr>
        <p:spPr>
          <a:xfrm>
            <a:off x="468313" y="476250"/>
            <a:ext cx="8229600" cy="1143000"/>
          </a:xfrm>
          <a:solidFill>
            <a:schemeClr val="bg2">
              <a:lumMod val="10000"/>
              <a:lumOff val="90000"/>
            </a:schemeClr>
          </a:solidFill>
        </p:spPr>
        <p:txBody>
          <a:bodyPr/>
          <a:lstStyle/>
          <a:p>
            <a:pPr>
              <a:defRPr/>
            </a:pPr>
            <a:r>
              <a:rPr lang="tr-TR" dirty="0">
                <a:solidFill>
                  <a:srgbClr val="FF0000"/>
                </a:solidFill>
                <a:effectLst/>
              </a:rPr>
              <a:t>Yazılı Sınavlar</a:t>
            </a:r>
            <a:endParaRPr lang="tr-TR" dirty="0"/>
          </a:p>
        </p:txBody>
      </p:sp>
      <p:sp>
        <p:nvSpPr>
          <p:cNvPr id="3" name="İçerik Yer Tutucusu 2">
            <a:extLst>
              <a:ext uri="{FF2B5EF4-FFF2-40B4-BE49-F238E27FC236}">
                <a16:creationId xmlns:a16="http://schemas.microsoft.com/office/drawing/2014/main" xmlns="" id="{119F611E-BDDF-4C07-A275-CD89DC0BB08E}"/>
              </a:ext>
            </a:extLst>
          </p:cNvPr>
          <p:cNvSpPr>
            <a:spLocks noGrp="1"/>
          </p:cNvSpPr>
          <p:nvPr>
            <p:ph idx="1"/>
          </p:nvPr>
        </p:nvSpPr>
        <p:spPr>
          <a:xfrm>
            <a:off x="452438" y="1628775"/>
            <a:ext cx="8229600" cy="4968875"/>
          </a:xfrm>
        </p:spPr>
        <p:txBody>
          <a:bodyPr/>
          <a:lstStyle/>
          <a:p>
            <a:pPr marL="0" indent="0">
              <a:buFontTx/>
              <a:buNone/>
              <a:defRPr/>
            </a:pPr>
            <a:r>
              <a:rPr lang="tr-TR" dirty="0"/>
              <a:t>Kursiyerlere yazılı olarak sorular sorulur ve yazılı olarak cevaplamaları istenir. </a:t>
            </a:r>
          </a:p>
          <a:p>
            <a:pPr marL="0" indent="0">
              <a:buFontTx/>
              <a:buNone/>
              <a:defRPr/>
            </a:pPr>
            <a:r>
              <a:rPr lang="tr-TR" b="1" dirty="0">
                <a:solidFill>
                  <a:srgbClr val="FFFF00"/>
                </a:solidFill>
                <a:effectLst/>
              </a:rPr>
              <a:t>Kısa Cevaplı Sorular</a:t>
            </a:r>
          </a:p>
          <a:p>
            <a:pPr marL="0" indent="0">
              <a:buFontTx/>
              <a:buNone/>
              <a:defRPr/>
            </a:pPr>
            <a:r>
              <a:rPr lang="tr-TR" dirty="0"/>
              <a:t>Cevabı bir kelime, bir sayı yada bir cümle olan sorular sorularak kursiyerin cevaplaması istenir.</a:t>
            </a:r>
          </a:p>
          <a:p>
            <a:pPr marL="0" indent="0">
              <a:buFontTx/>
              <a:buNone/>
              <a:defRPr/>
            </a:pPr>
            <a:r>
              <a:rPr lang="tr-TR" b="1" dirty="0">
                <a:solidFill>
                  <a:srgbClr val="FFFF00"/>
                </a:solidFill>
                <a:effectLst/>
              </a:rPr>
              <a:t>Örnek:</a:t>
            </a:r>
          </a:p>
          <a:p>
            <a:pPr marL="0" indent="0">
              <a:buFontTx/>
              <a:buNone/>
              <a:defRPr/>
            </a:pPr>
            <a:r>
              <a:rPr lang="tr-TR" dirty="0"/>
              <a:t>Türkiye Cumhuriyeti hangi yılda kurulmuştur?</a:t>
            </a:r>
          </a:p>
          <a:p>
            <a:pPr marL="0" indent="0">
              <a:buFontTx/>
              <a:buNone/>
              <a:defRPr/>
            </a:pPr>
            <a:r>
              <a:rPr lang="tr-TR" dirty="0"/>
              <a:t>………………..</a:t>
            </a:r>
          </a:p>
          <a:p>
            <a:pPr marL="0" indent="0">
              <a:buFontTx/>
              <a:buNone/>
              <a:defRPr/>
            </a:pPr>
            <a:endParaRPr lang="tr-TR" dirty="0"/>
          </a:p>
          <a:p>
            <a:pPr marL="0" indent="0">
              <a:buFontTx/>
              <a:buNone/>
              <a:defRPr/>
            </a:pPr>
            <a:endParaRPr lang="tr-TR" dirty="0"/>
          </a:p>
          <a:p>
            <a:pPr marL="0" indent="0">
              <a:buFontTx/>
              <a:buNone/>
              <a:defRPr/>
            </a:pPr>
            <a:endParaRPr lang="tr-TR" dirty="0"/>
          </a:p>
          <a:p>
            <a:pPr marL="0" indent="0">
              <a:buFontTx/>
              <a:buNone/>
              <a:defRPr/>
            </a:pPr>
            <a:endParaRPr lang="tr-T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FA9C0917-FDA3-4A1D-AB29-56B5992AF794}"/>
              </a:ext>
            </a:extLst>
          </p:cNvPr>
          <p:cNvSpPr>
            <a:spLocks noGrp="1"/>
          </p:cNvSpPr>
          <p:nvPr>
            <p:ph idx="1"/>
          </p:nvPr>
        </p:nvSpPr>
        <p:spPr>
          <a:xfrm>
            <a:off x="457200" y="333375"/>
            <a:ext cx="8229600" cy="6191250"/>
          </a:xfrm>
        </p:spPr>
        <p:txBody>
          <a:bodyPr/>
          <a:lstStyle/>
          <a:p>
            <a:pPr marL="0" indent="0" algn="ctr">
              <a:buFontTx/>
              <a:buNone/>
              <a:defRPr/>
            </a:pPr>
            <a:r>
              <a:rPr lang="tr-TR" sz="3600" b="1" dirty="0">
                <a:solidFill>
                  <a:srgbClr val="FF0000"/>
                </a:solidFill>
                <a:effectLst/>
              </a:rPr>
              <a:t>Çoktan Seçmeli Sorular</a:t>
            </a:r>
          </a:p>
          <a:p>
            <a:pPr marL="0" indent="0">
              <a:buFontTx/>
              <a:buNone/>
              <a:defRPr/>
            </a:pPr>
            <a:r>
              <a:rPr lang="tr-TR" dirty="0"/>
              <a:t>Soru kökü ve bu sorunun cevabını da içeren dört veya beş seçenek verilir. Kursiyerlerin bu soruları okuyarak doğru cevabı bulması ve bulduğu cevabı verilenler arasından seçerek işaretlemesi beklenir.</a:t>
            </a:r>
          </a:p>
          <a:p>
            <a:pPr marL="0" indent="0">
              <a:buFontTx/>
              <a:buNone/>
              <a:defRPr/>
            </a:pPr>
            <a:r>
              <a:rPr lang="tr-TR" dirty="0">
                <a:solidFill>
                  <a:srgbClr val="FF0000"/>
                </a:solidFill>
              </a:rPr>
              <a:t>Örnek:</a:t>
            </a:r>
          </a:p>
          <a:p>
            <a:pPr marL="0" indent="0">
              <a:buFontTx/>
              <a:buNone/>
              <a:defRPr/>
            </a:pPr>
            <a:r>
              <a:rPr lang="tr-TR" dirty="0"/>
              <a:t>Türkiye Cumhuriyeti hangi yılda kurulmuştur?</a:t>
            </a:r>
          </a:p>
          <a:p>
            <a:pPr marL="0" indent="0">
              <a:buFontTx/>
              <a:buNone/>
              <a:defRPr/>
            </a:pPr>
            <a:r>
              <a:rPr lang="tr-TR" dirty="0"/>
              <a:t>A)1919	B) 1920	C)1921	D)1923  </a:t>
            </a:r>
          </a:p>
          <a:p>
            <a:pPr marL="0" indent="0">
              <a:buFont typeface="Wingdings" panose="05000000000000000000" pitchFamily="2" charset="2"/>
              <a:buNone/>
              <a:defRPr/>
            </a:pP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EB41C0B-1B14-466A-BD0D-54A0A4F4C332}"/>
              </a:ext>
            </a:extLst>
          </p:cNvPr>
          <p:cNvSpPr>
            <a:spLocks noGrp="1"/>
          </p:cNvSpPr>
          <p:nvPr>
            <p:ph idx="1"/>
          </p:nvPr>
        </p:nvSpPr>
        <p:spPr>
          <a:xfrm>
            <a:off x="457200" y="333375"/>
            <a:ext cx="8229600" cy="5686425"/>
          </a:xfrm>
        </p:spPr>
        <p:txBody>
          <a:bodyPr/>
          <a:lstStyle/>
          <a:p>
            <a:pPr marL="0" indent="0" algn="ctr">
              <a:buFontTx/>
              <a:buNone/>
              <a:defRPr/>
            </a:pPr>
            <a:r>
              <a:rPr lang="tr-TR" altLang="en-US" sz="3600">
                <a:solidFill>
                  <a:srgbClr val="FF0000"/>
                </a:solidFill>
                <a:effectLst/>
              </a:rPr>
              <a:t>Doğru Yanlış Soruları</a:t>
            </a:r>
          </a:p>
          <a:p>
            <a:pPr marL="0" indent="0">
              <a:buFontTx/>
              <a:buNone/>
              <a:defRPr/>
            </a:pPr>
            <a:r>
              <a:rPr lang="tr-TR" altLang="en-US"/>
              <a:t>Kursiyerlere soruda verilen önermeyi dikkatlice okuyup önermenin doğru mu yoksa yanlış mı olduğunu belirleyerek ilgili yere işaretleme yapması  beklenir. </a:t>
            </a:r>
          </a:p>
          <a:p>
            <a:pPr marL="0" indent="0">
              <a:buFontTx/>
              <a:buNone/>
              <a:defRPr/>
            </a:pPr>
            <a:endParaRPr lang="tr-TR" altLang="en-US">
              <a:solidFill>
                <a:srgbClr val="FF0000"/>
              </a:solidFill>
            </a:endParaRPr>
          </a:p>
          <a:p>
            <a:pPr marL="0" indent="0">
              <a:buFontTx/>
              <a:buNone/>
              <a:defRPr/>
            </a:pPr>
            <a:r>
              <a:rPr lang="tr-TR" altLang="en-US">
                <a:solidFill>
                  <a:srgbClr val="FF0000"/>
                </a:solidFill>
              </a:rPr>
              <a:t>Örnek:</a:t>
            </a:r>
          </a:p>
          <a:p>
            <a:pPr marL="0" indent="0">
              <a:buFontTx/>
              <a:buNone/>
              <a:defRPr/>
            </a:pPr>
            <a:r>
              <a:rPr lang="tr-TR" altLang="en-US"/>
              <a:t>Türkiye Cumhuriyeti 1920 yılında kurulmuştur. (  )</a:t>
            </a:r>
          </a:p>
          <a:p>
            <a:pPr marL="0" indent="0">
              <a:buFontTx/>
              <a:buNone/>
              <a:defRPr/>
            </a:pPr>
            <a:endParaRPr lang="tr-TR" altLang="en-US"/>
          </a:p>
          <a:p>
            <a:pPr marL="0" indent="0">
              <a:defRPr/>
            </a:pPr>
            <a:endParaRPr lang="tr-TR" altLang="en-US"/>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9476BE53-51C5-4F47-9C1D-EABBF1B32CC5}"/>
              </a:ext>
            </a:extLst>
          </p:cNvPr>
          <p:cNvSpPr>
            <a:spLocks noGrp="1"/>
          </p:cNvSpPr>
          <p:nvPr>
            <p:ph idx="1"/>
          </p:nvPr>
        </p:nvSpPr>
        <p:spPr>
          <a:xfrm>
            <a:off x="457200" y="404813"/>
            <a:ext cx="8229600" cy="5614987"/>
          </a:xfrm>
        </p:spPr>
        <p:txBody>
          <a:bodyPr/>
          <a:lstStyle/>
          <a:p>
            <a:pPr marL="0" indent="0" algn="ctr">
              <a:buFontTx/>
              <a:buNone/>
              <a:defRPr/>
            </a:pPr>
            <a:r>
              <a:rPr lang="tr-TR" sz="4000" dirty="0">
                <a:solidFill>
                  <a:srgbClr val="FF0000"/>
                </a:solidFill>
                <a:effectLst/>
              </a:rPr>
              <a:t>Eşleştirme Soruları</a:t>
            </a:r>
          </a:p>
          <a:p>
            <a:pPr marL="0" indent="0" algn="ctr">
              <a:buFontTx/>
              <a:buNone/>
              <a:defRPr/>
            </a:pPr>
            <a:endParaRPr lang="tr-TR" i="1" dirty="0">
              <a:solidFill>
                <a:srgbClr val="FF0000"/>
              </a:solidFill>
              <a:effectLst/>
            </a:endParaRPr>
          </a:p>
          <a:p>
            <a:pPr marL="0" indent="0">
              <a:buFontTx/>
              <a:buNone/>
              <a:defRPr/>
            </a:pPr>
            <a:r>
              <a:rPr lang="tr-TR" dirty="0"/>
              <a:t>İki sütun halinde bilgiler verilir. Kursiyerlerden bu bilgileri birbirleriyle eşleştirmeleri istenir.</a:t>
            </a:r>
          </a:p>
          <a:p>
            <a:pPr marL="0" indent="0">
              <a:buFontTx/>
              <a:buNone/>
              <a:defRPr/>
            </a:pPr>
            <a:r>
              <a:rPr lang="tr-TR" dirty="0">
                <a:solidFill>
                  <a:srgbClr val="FF0000"/>
                </a:solidFill>
              </a:rPr>
              <a:t>Örnek:</a:t>
            </a:r>
          </a:p>
          <a:p>
            <a:pPr marL="0" indent="0">
              <a:buFontTx/>
              <a:buNone/>
              <a:defRPr/>
            </a:pPr>
            <a:r>
              <a:rPr lang="tr-TR" dirty="0">
                <a:solidFill>
                  <a:srgbClr val="FF5050"/>
                </a:solidFill>
              </a:rPr>
              <a:t>		</a:t>
            </a:r>
            <a:r>
              <a:rPr lang="tr-TR" u="sng" dirty="0">
                <a:solidFill>
                  <a:srgbClr val="FF5050"/>
                </a:solidFill>
              </a:rPr>
              <a:t>Olaylar</a:t>
            </a:r>
            <a:r>
              <a:rPr lang="tr-TR" dirty="0"/>
              <a:t>				  </a:t>
            </a:r>
            <a:r>
              <a:rPr lang="tr-TR" u="sng" dirty="0">
                <a:solidFill>
                  <a:srgbClr val="FF5050"/>
                </a:solidFill>
              </a:rPr>
              <a:t>Yıllar</a:t>
            </a:r>
            <a:r>
              <a:rPr lang="tr-TR" dirty="0"/>
              <a:t> </a:t>
            </a:r>
          </a:p>
          <a:p>
            <a:pPr marL="0" indent="0">
              <a:buFontTx/>
              <a:buNone/>
              <a:defRPr/>
            </a:pPr>
            <a:r>
              <a:rPr lang="tr-TR" dirty="0"/>
              <a:t>M. Kemal’in Samsun’a çıkması	(…) 	a)1924</a:t>
            </a:r>
          </a:p>
          <a:p>
            <a:pPr marL="0" indent="0">
              <a:buFontTx/>
              <a:buNone/>
              <a:defRPr/>
            </a:pPr>
            <a:r>
              <a:rPr lang="tr-TR" dirty="0"/>
              <a:t>Cumhuriyetin ilanı		      	(…)	 b)1920</a:t>
            </a:r>
          </a:p>
          <a:p>
            <a:pPr marL="0" indent="0">
              <a:buFontTx/>
              <a:buNone/>
              <a:defRPr/>
            </a:pPr>
            <a:r>
              <a:rPr lang="tr-TR" dirty="0"/>
              <a:t>TBMM’nin açılması		      	(…)	 c)1923</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9C0B728-452F-43BF-8335-F6AF3619E1E5}"/>
              </a:ext>
            </a:extLst>
          </p:cNvPr>
          <p:cNvSpPr>
            <a:spLocks noGrp="1"/>
          </p:cNvSpPr>
          <p:nvPr>
            <p:ph type="title"/>
          </p:nvPr>
        </p:nvSpPr>
        <p:spPr>
          <a:xfrm>
            <a:off x="539750" y="188913"/>
            <a:ext cx="7993063" cy="709612"/>
          </a:xfrm>
          <a:solidFill>
            <a:schemeClr val="bg2">
              <a:lumMod val="10000"/>
              <a:lumOff val="90000"/>
            </a:schemeClr>
          </a:solidFill>
        </p:spPr>
        <p:txBody>
          <a:bodyPr/>
          <a:lstStyle/>
          <a:p>
            <a:pPr>
              <a:defRPr/>
            </a:pPr>
            <a:r>
              <a:rPr lang="tr-TR" sz="3600" dirty="0">
                <a:solidFill>
                  <a:srgbClr val="FF0000"/>
                </a:solidFill>
                <a:effectLst/>
              </a:rPr>
              <a:t>Performans Değerlendirme</a:t>
            </a:r>
          </a:p>
        </p:txBody>
      </p:sp>
      <p:sp>
        <p:nvSpPr>
          <p:cNvPr id="3" name="İçerik Yer Tutucusu 2">
            <a:extLst>
              <a:ext uri="{FF2B5EF4-FFF2-40B4-BE49-F238E27FC236}">
                <a16:creationId xmlns:a16="http://schemas.microsoft.com/office/drawing/2014/main" xmlns="" id="{9174245C-B0A1-4714-AB69-E76EE04C8F17}"/>
              </a:ext>
            </a:extLst>
          </p:cNvPr>
          <p:cNvSpPr>
            <a:spLocks noGrp="1"/>
          </p:cNvSpPr>
          <p:nvPr>
            <p:ph idx="1"/>
          </p:nvPr>
        </p:nvSpPr>
        <p:spPr>
          <a:xfrm>
            <a:off x="42863" y="1125538"/>
            <a:ext cx="9074150" cy="5400675"/>
          </a:xfrm>
        </p:spPr>
        <p:txBody>
          <a:bodyPr/>
          <a:lstStyle/>
          <a:p>
            <a:pPr>
              <a:lnSpc>
                <a:spcPct val="150000"/>
              </a:lnSpc>
              <a:defRPr/>
            </a:pPr>
            <a:r>
              <a:rPr lang="tr-TR" altLang="tr-TR" sz="2800">
                <a:latin typeface="Times New Roman" panose="02020603050405020304" pitchFamily="18" charset="0"/>
                <a:cs typeface="Times New Roman" panose="02020603050405020304" pitchFamily="18" charset="0"/>
              </a:rPr>
              <a:t>Kursiyerlerin öğrenmelerini pekiştirmek ve öğrenme düzeylerini belirlemek amacıyla yapılan  çalışmalardır.</a:t>
            </a:r>
          </a:p>
          <a:p>
            <a:pPr>
              <a:lnSpc>
                <a:spcPct val="150000"/>
              </a:lnSpc>
              <a:defRPr/>
            </a:pPr>
            <a:r>
              <a:rPr lang="tr-TR" altLang="tr-TR" sz="2800">
                <a:latin typeface="Times New Roman" panose="02020603050405020304" pitchFamily="18" charset="0"/>
                <a:cs typeface="Times New Roman" panose="02020603050405020304" pitchFamily="18" charset="0"/>
              </a:rPr>
              <a:t>Kursiyerlerin hem bilişsel hem de akademik alanlardaki tutumları ile sosyal becerilerini gözlemlemede kullanılabilir.</a:t>
            </a:r>
          </a:p>
          <a:p>
            <a:pPr>
              <a:lnSpc>
                <a:spcPct val="150000"/>
              </a:lnSpc>
              <a:defRPr/>
            </a:pPr>
            <a:r>
              <a:rPr lang="tr-TR" altLang="tr-TR" sz="2800">
                <a:latin typeface="Times New Roman" panose="02020603050405020304" pitchFamily="18" charset="0"/>
                <a:cs typeface="Times New Roman" panose="02020603050405020304" pitchFamily="18" charset="0"/>
              </a:rPr>
              <a:t>Performans değerlendirme gözlenebilen bir performans veya somut bir ürünle sonuçlanmaktadır. </a:t>
            </a:r>
          </a:p>
          <a:p>
            <a:pPr>
              <a:buFontTx/>
              <a:buNone/>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3FF34F-0A2B-4AF3-AFFA-74C5EC2B42E9}"/>
              </a:ext>
            </a:extLst>
          </p:cNvPr>
          <p:cNvSpPr>
            <a:spLocks noGrp="1"/>
          </p:cNvSpPr>
          <p:nvPr>
            <p:ph type="title"/>
          </p:nvPr>
        </p:nvSpPr>
        <p:spPr>
          <a:xfrm>
            <a:off x="539750" y="188913"/>
            <a:ext cx="7993063" cy="709612"/>
          </a:xfrm>
          <a:solidFill>
            <a:schemeClr val="bg2">
              <a:lumMod val="10000"/>
              <a:lumOff val="90000"/>
            </a:schemeClr>
          </a:solidFill>
        </p:spPr>
        <p:txBody>
          <a:bodyPr/>
          <a:lstStyle/>
          <a:p>
            <a:pPr>
              <a:defRPr/>
            </a:pPr>
            <a:r>
              <a:rPr lang="tr-TR" sz="3600" dirty="0">
                <a:solidFill>
                  <a:srgbClr val="FF0000"/>
                </a:solidFill>
                <a:effectLst/>
              </a:rPr>
              <a:t>Performans Değerlendirme</a:t>
            </a:r>
          </a:p>
        </p:txBody>
      </p:sp>
      <p:sp>
        <p:nvSpPr>
          <p:cNvPr id="3" name="İçerik Yer Tutucusu 2">
            <a:extLst>
              <a:ext uri="{FF2B5EF4-FFF2-40B4-BE49-F238E27FC236}">
                <a16:creationId xmlns:a16="http://schemas.microsoft.com/office/drawing/2014/main" xmlns="" id="{70A5F3E8-3CFB-4B5E-A48F-072C406D7D61}"/>
              </a:ext>
            </a:extLst>
          </p:cNvPr>
          <p:cNvSpPr>
            <a:spLocks noGrp="1"/>
          </p:cNvSpPr>
          <p:nvPr>
            <p:ph idx="1"/>
          </p:nvPr>
        </p:nvSpPr>
        <p:spPr>
          <a:xfrm>
            <a:off x="42863" y="1125538"/>
            <a:ext cx="9074150" cy="5400675"/>
          </a:xfrm>
        </p:spPr>
        <p:txBody>
          <a:bodyPr/>
          <a:lstStyle/>
          <a:p>
            <a:pPr>
              <a:lnSpc>
                <a:spcPct val="150000"/>
              </a:lnSpc>
              <a:defRPr/>
            </a:pPr>
            <a:r>
              <a:rPr lang="tr-TR" altLang="tr-TR" sz="2800">
                <a:latin typeface="Times New Roman" panose="02020603050405020304" pitchFamily="18" charset="0"/>
                <a:cs typeface="Times New Roman" panose="02020603050405020304" pitchFamily="18" charset="0"/>
              </a:rPr>
              <a:t>Kursiyerlerin özgün ürünler ortaya koyabilecekleri çalışmalardır.</a:t>
            </a:r>
          </a:p>
          <a:p>
            <a:pPr>
              <a:lnSpc>
                <a:spcPct val="150000"/>
              </a:lnSpc>
              <a:defRPr/>
            </a:pPr>
            <a:r>
              <a:rPr lang="tr-TR" altLang="tr-TR" sz="2800">
                <a:latin typeface="Times New Roman" panose="02020603050405020304" pitchFamily="18" charset="0"/>
                <a:cs typeface="Times New Roman" panose="02020603050405020304" pitchFamily="18" charset="0"/>
              </a:rPr>
              <a:t>Kursiyerlerin öğrenmelerini pekiştirmek ve öğrenme düzeylerini belirlemek amacıyla yapılan  çalışmalardır.</a:t>
            </a:r>
          </a:p>
          <a:p>
            <a:pPr>
              <a:lnSpc>
                <a:spcPct val="150000"/>
              </a:lnSpc>
              <a:defRPr/>
            </a:pPr>
            <a:r>
              <a:rPr lang="tr-TR" altLang="en-US" b="1">
                <a:solidFill>
                  <a:srgbClr val="FFFF00"/>
                </a:solidFill>
                <a:effectLst/>
              </a:rPr>
              <a:t>Kursiyerlerin bireysel farklılıkları göz önünde bulundurulmalı. </a:t>
            </a:r>
          </a:p>
          <a:p>
            <a:pPr>
              <a:buFontTx/>
              <a:buNone/>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3AD7DBD-4B52-47F4-AF05-55BE33FCEBB2}"/>
              </a:ext>
            </a:extLst>
          </p:cNvPr>
          <p:cNvSpPr>
            <a:spLocks noGrp="1"/>
          </p:cNvSpPr>
          <p:nvPr>
            <p:ph type="title"/>
          </p:nvPr>
        </p:nvSpPr>
        <p:spPr>
          <a:xfrm>
            <a:off x="539750" y="115888"/>
            <a:ext cx="8229600" cy="1268412"/>
          </a:xfrm>
          <a:solidFill>
            <a:schemeClr val="bg2">
              <a:lumMod val="10000"/>
              <a:lumOff val="90000"/>
            </a:schemeClr>
          </a:solidFill>
        </p:spPr>
        <p:txBody>
          <a:bodyPr/>
          <a:lstStyle/>
          <a:p>
            <a:pPr>
              <a:defRPr/>
            </a:pPr>
            <a:r>
              <a:rPr lang="tr-TR" altLang="tr-TR" sz="3600" dirty="0">
                <a:solidFill>
                  <a:srgbClr val="FF0000"/>
                </a:solidFill>
                <a:latin typeface="Times New Roman" panose="02020603050405020304" pitchFamily="18" charset="0"/>
                <a:cs typeface="Times New Roman" panose="02020603050405020304" pitchFamily="18" charset="0"/>
              </a:rPr>
              <a:t>Performans Değerlendirme Nerelerde Kullanılabilir?</a:t>
            </a:r>
            <a:endParaRPr lang="tr-TR" sz="3600" dirty="0">
              <a:solidFill>
                <a:srgbClr val="FF0000"/>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xmlns="" id="{28EB480F-FE8E-4CB1-BB13-288BA71C5E16}"/>
              </a:ext>
            </a:extLst>
          </p:cNvPr>
          <p:cNvSpPr>
            <a:spLocks noGrp="1"/>
          </p:cNvSpPr>
          <p:nvPr>
            <p:ph idx="1"/>
          </p:nvPr>
        </p:nvSpPr>
        <p:spPr>
          <a:xfrm>
            <a:off x="539750" y="1484313"/>
            <a:ext cx="8229600" cy="5040312"/>
          </a:xfrm>
        </p:spPr>
        <p:txBody>
          <a:bodyPr/>
          <a:lstStyle/>
          <a:p>
            <a:pPr>
              <a:lnSpc>
                <a:spcPct val="80000"/>
              </a:lnSpc>
              <a:defRPr/>
            </a:pPr>
            <a:r>
              <a:rPr lang="tr-TR" altLang="tr-TR" sz="2800" b="1">
                <a:solidFill>
                  <a:srgbClr val="FFFF66"/>
                </a:solidFill>
                <a:latin typeface="Times New Roman" panose="02020603050405020304" pitchFamily="18" charset="0"/>
                <a:cs typeface="Times New Roman" panose="02020603050405020304" pitchFamily="18" charset="0"/>
              </a:rPr>
              <a:t>Ürünler: </a:t>
            </a:r>
            <a:r>
              <a:rPr lang="tr-TR" altLang="tr-TR" sz="2800">
                <a:latin typeface="Times New Roman" panose="02020603050405020304" pitchFamily="18" charset="0"/>
                <a:cs typeface="Times New Roman" panose="02020603050405020304" pitchFamily="18" charset="0"/>
              </a:rPr>
              <a:t>Kompozisyon, grafik çizme, inceleme yazısı, proje vb.</a:t>
            </a:r>
          </a:p>
          <a:p>
            <a:pPr>
              <a:lnSpc>
                <a:spcPct val="80000"/>
              </a:lnSpc>
              <a:buFontTx/>
              <a:buNone/>
              <a:defRPr/>
            </a:pPr>
            <a:endParaRPr lang="tr-TR" altLang="tr-TR" sz="2800">
              <a:latin typeface="Times New Roman" panose="02020603050405020304" pitchFamily="18" charset="0"/>
              <a:cs typeface="Times New Roman" panose="02020603050405020304" pitchFamily="18" charset="0"/>
            </a:endParaRPr>
          </a:p>
          <a:p>
            <a:pPr>
              <a:lnSpc>
                <a:spcPct val="80000"/>
              </a:lnSpc>
              <a:defRPr/>
            </a:pPr>
            <a:r>
              <a:rPr lang="tr-TR" altLang="tr-TR" sz="2800" b="1">
                <a:solidFill>
                  <a:srgbClr val="FFFF66"/>
                </a:solidFill>
                <a:latin typeface="Times New Roman" panose="02020603050405020304" pitchFamily="18" charset="0"/>
                <a:cs typeface="Times New Roman" panose="02020603050405020304" pitchFamily="18" charset="0"/>
              </a:rPr>
              <a:t>Üst düzey zihinsel beceriler:</a:t>
            </a:r>
            <a:r>
              <a:rPr lang="tr-TR" altLang="tr-TR" sz="2800" b="1">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Bilgiyi yorumlama, yeni durumlara uygulama, düzenleme vb.</a:t>
            </a:r>
          </a:p>
          <a:p>
            <a:pPr>
              <a:lnSpc>
                <a:spcPct val="80000"/>
              </a:lnSpc>
              <a:defRPr/>
            </a:pPr>
            <a:endParaRPr lang="tr-TR" altLang="tr-TR" sz="2800">
              <a:latin typeface="Times New Roman" panose="02020603050405020304" pitchFamily="18" charset="0"/>
              <a:cs typeface="Times New Roman" panose="02020603050405020304" pitchFamily="18" charset="0"/>
            </a:endParaRPr>
          </a:p>
          <a:p>
            <a:pPr>
              <a:lnSpc>
                <a:spcPct val="80000"/>
              </a:lnSpc>
              <a:defRPr/>
            </a:pPr>
            <a:r>
              <a:rPr lang="tr-TR" altLang="tr-TR" sz="2800" b="1">
                <a:solidFill>
                  <a:srgbClr val="FFFF66"/>
                </a:solidFill>
                <a:latin typeface="Times New Roman" panose="02020603050405020304" pitchFamily="18" charset="0"/>
                <a:cs typeface="Times New Roman" panose="02020603050405020304" pitchFamily="18" charset="0"/>
              </a:rPr>
              <a:t>Gözlenebilir performanslar:</a:t>
            </a:r>
            <a:r>
              <a:rPr lang="tr-TR" altLang="tr-TR" sz="2800" b="1">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Ürünlerin ortaya konmasında geçen sürecin takip edilmesi ve değerlendirilmesi.</a:t>
            </a:r>
          </a:p>
          <a:p>
            <a:pPr>
              <a:lnSpc>
                <a:spcPct val="80000"/>
              </a:lnSpc>
              <a:buFontTx/>
              <a:buNone/>
              <a:defRPr/>
            </a:pPr>
            <a:endParaRPr lang="tr-TR" altLang="tr-TR" sz="2800">
              <a:latin typeface="Times New Roman" panose="02020603050405020304" pitchFamily="18" charset="0"/>
              <a:cs typeface="Times New Roman" panose="02020603050405020304" pitchFamily="18" charset="0"/>
            </a:endParaRPr>
          </a:p>
          <a:p>
            <a:pPr>
              <a:lnSpc>
                <a:spcPct val="80000"/>
              </a:lnSpc>
              <a:defRPr/>
            </a:pPr>
            <a:r>
              <a:rPr lang="tr-TR" altLang="tr-TR" sz="2800" b="1">
                <a:solidFill>
                  <a:srgbClr val="FFFF66"/>
                </a:solidFill>
                <a:latin typeface="Times New Roman" panose="02020603050405020304" pitchFamily="18" charset="0"/>
                <a:cs typeface="Times New Roman" panose="02020603050405020304" pitchFamily="18" charset="0"/>
              </a:rPr>
              <a:t>Kişisel ve sosyal beceriler:</a:t>
            </a:r>
            <a:r>
              <a:rPr lang="tr-TR" altLang="tr-TR" sz="2800" b="1">
                <a:latin typeface="Times New Roman" panose="02020603050405020304" pitchFamily="18" charset="0"/>
                <a:cs typeface="Times New Roman" panose="02020603050405020304" pitchFamily="18" charset="0"/>
              </a:rPr>
              <a:t> </a:t>
            </a:r>
            <a:r>
              <a:rPr lang="tr-TR" altLang="tr-TR" sz="2800">
                <a:latin typeface="Times New Roman" panose="02020603050405020304" pitchFamily="18" charset="0"/>
                <a:cs typeface="Times New Roman" panose="02020603050405020304" pitchFamily="18" charset="0"/>
              </a:rPr>
              <a:t>Kendini ifade etme, grup çalışmasına yatkınlık, başka fikirlere önem verme, sunum yapabilme vb. </a:t>
            </a:r>
            <a:endParaRPr lang="tr-TR" altLang="tr-TR" sz="2800" b="1">
              <a:latin typeface="Times New Roman" panose="02020603050405020304" pitchFamily="18" charset="0"/>
              <a:cs typeface="Times New Roman" panose="02020603050405020304" pitchFamily="18" charset="0"/>
            </a:endParaRPr>
          </a:p>
          <a:p>
            <a:pPr>
              <a:buFontTx/>
              <a:buNone/>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heel(1)">
                                      <p:cBhvr>
                                        <p:cTn id="2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E971480-5A99-4D1E-9503-51179B79CB78}"/>
              </a:ext>
            </a:extLst>
          </p:cNvPr>
          <p:cNvSpPr>
            <a:spLocks noGrp="1"/>
          </p:cNvSpPr>
          <p:nvPr>
            <p:ph type="title"/>
          </p:nvPr>
        </p:nvSpPr>
        <p:spPr>
          <a:xfrm>
            <a:off x="461963" y="115888"/>
            <a:ext cx="8229600" cy="1152525"/>
          </a:xfrm>
          <a:solidFill>
            <a:schemeClr val="bg2">
              <a:lumMod val="10000"/>
              <a:lumOff val="90000"/>
            </a:schemeClr>
          </a:solidFill>
        </p:spPr>
        <p:txBody>
          <a:bodyPr/>
          <a:lstStyle/>
          <a:p>
            <a:pPr>
              <a:defRPr/>
            </a:pPr>
            <a:r>
              <a:rPr lang="tr-TR" altLang="tr-TR" sz="3600" dirty="0">
                <a:solidFill>
                  <a:srgbClr val="FF0000"/>
                </a:solidFill>
                <a:effectLst/>
                <a:latin typeface="Times New Roman" panose="02020603050405020304" pitchFamily="18" charset="0"/>
                <a:cs typeface="Times New Roman" panose="02020603050405020304" pitchFamily="18" charset="0"/>
              </a:rPr>
              <a:t>Performans Değerlendirmenin Aşamaları</a:t>
            </a:r>
            <a:endParaRPr lang="tr-TR" sz="3600" dirty="0">
              <a:solidFill>
                <a:srgbClr val="FF0000"/>
              </a:solidFill>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xmlns="" id="{461F20C2-904D-41FF-A2EB-F9D2EFA5E8C8}"/>
              </a:ext>
            </a:extLst>
          </p:cNvPr>
          <p:cNvSpPr>
            <a:spLocks noGrp="1"/>
          </p:cNvSpPr>
          <p:nvPr>
            <p:ph idx="1"/>
          </p:nvPr>
        </p:nvSpPr>
        <p:spPr>
          <a:xfrm>
            <a:off x="461963" y="1466850"/>
            <a:ext cx="8229600" cy="5275263"/>
          </a:xfrm>
        </p:spPr>
        <p:txBody>
          <a:bodyPr/>
          <a:lstStyle/>
          <a:p>
            <a:pPr>
              <a:defRPr/>
            </a:pPr>
            <a:r>
              <a:rPr lang="tr-TR" altLang="tr-TR" b="1">
                <a:solidFill>
                  <a:srgbClr val="FFFF66"/>
                </a:solidFill>
                <a:latin typeface="Times New Roman" panose="02020603050405020304" pitchFamily="18" charset="0"/>
              </a:rPr>
              <a:t>Amacın ( kazanım)</a:t>
            </a:r>
            <a:r>
              <a:rPr lang="tr-TR" altLang="tr-TR">
                <a:solidFill>
                  <a:srgbClr val="FFFF66"/>
                </a:solidFill>
                <a:latin typeface="Times New Roman" panose="02020603050405020304" pitchFamily="18" charset="0"/>
              </a:rPr>
              <a:t> net</a:t>
            </a:r>
            <a:r>
              <a:rPr lang="tr-TR" altLang="tr-TR">
                <a:latin typeface="Times New Roman" panose="02020603050405020304" pitchFamily="18" charset="0"/>
              </a:rPr>
              <a:t>, açık bir şekilde belirlenmesi ( ulaşılmak istenen sonucun belirlenmesi),</a:t>
            </a:r>
          </a:p>
          <a:p>
            <a:pPr>
              <a:defRPr/>
            </a:pPr>
            <a:r>
              <a:rPr lang="tr-TR" altLang="tr-TR">
                <a:latin typeface="Times New Roman" panose="02020603050405020304" pitchFamily="18" charset="0"/>
              </a:rPr>
              <a:t>Amaçlanan hedefe ne derece ulaşıldığını belirlemek üzere değerlendirme yapacağımız </a:t>
            </a:r>
            <a:r>
              <a:rPr lang="tr-TR" altLang="tr-TR" b="1">
                <a:solidFill>
                  <a:srgbClr val="FFFF66"/>
                </a:solidFill>
                <a:latin typeface="Times New Roman" panose="02020603050405020304" pitchFamily="18" charset="0"/>
              </a:rPr>
              <a:t>ürün veya etkinliğin</a:t>
            </a:r>
            <a:r>
              <a:rPr lang="tr-TR" altLang="tr-TR">
                <a:latin typeface="Times New Roman" panose="02020603050405020304" pitchFamily="18" charset="0"/>
              </a:rPr>
              <a:t>  belirlenmesi,</a:t>
            </a:r>
          </a:p>
          <a:p>
            <a:pPr>
              <a:defRPr/>
            </a:pPr>
            <a:r>
              <a:rPr lang="tr-TR" altLang="tr-TR">
                <a:latin typeface="Times New Roman" panose="02020603050405020304" pitchFamily="18" charset="0"/>
              </a:rPr>
              <a:t>Performans değerlendirme </a:t>
            </a:r>
            <a:r>
              <a:rPr lang="tr-TR" altLang="tr-TR" b="1">
                <a:solidFill>
                  <a:srgbClr val="FFFF66"/>
                </a:solidFill>
                <a:latin typeface="Times New Roman" panose="02020603050405020304" pitchFamily="18" charset="0"/>
              </a:rPr>
              <a:t>ölçütlerinin </a:t>
            </a:r>
            <a:r>
              <a:rPr lang="tr-TR" altLang="tr-TR">
                <a:latin typeface="Times New Roman" panose="02020603050405020304" pitchFamily="18" charset="0"/>
              </a:rPr>
              <a:t>belirlenmesi,</a:t>
            </a:r>
          </a:p>
          <a:p>
            <a:pPr>
              <a:defRPr/>
            </a:pPr>
            <a:r>
              <a:rPr lang="tr-TR" altLang="tr-TR">
                <a:latin typeface="Times New Roman" panose="02020603050405020304" pitchFamily="18" charset="0"/>
              </a:rPr>
              <a:t>Belirlenen ölçütlere dayalı </a:t>
            </a:r>
            <a:r>
              <a:rPr lang="tr-TR" altLang="tr-TR" b="1">
                <a:solidFill>
                  <a:srgbClr val="FFFF66"/>
                </a:solidFill>
                <a:latin typeface="Times New Roman" panose="02020603050405020304" pitchFamily="18" charset="0"/>
              </a:rPr>
              <a:t>dereceli puanlama anahtarı</a:t>
            </a:r>
            <a:r>
              <a:rPr lang="tr-TR" altLang="tr-TR">
                <a:latin typeface="Times New Roman" panose="02020603050405020304" pitchFamily="18" charset="0"/>
              </a:rPr>
              <a:t> geliştirme.</a:t>
            </a: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79E4B911-273E-4C2A-89D5-42A7A568E4C3}"/>
              </a:ext>
            </a:extLst>
          </p:cNvPr>
          <p:cNvSpPr>
            <a:spLocks noGrp="1" noChangeArrowheads="1"/>
          </p:cNvSpPr>
          <p:nvPr>
            <p:ph type="title"/>
          </p:nvPr>
        </p:nvSpPr>
        <p:spPr>
          <a:solidFill>
            <a:schemeClr val="bg2">
              <a:lumMod val="10000"/>
              <a:lumOff val="90000"/>
            </a:schemeClr>
          </a:solidFill>
        </p:spPr>
        <p:txBody>
          <a:bodyPr/>
          <a:lstStyle/>
          <a:p>
            <a:pPr eaLnBrk="1" hangingPunct="1">
              <a:defRPr/>
            </a:pPr>
            <a:r>
              <a:rPr lang="tr-TR" altLang="tr-TR" sz="4000" dirty="0">
                <a:solidFill>
                  <a:srgbClr val="FF0000"/>
                </a:solidFill>
                <a:effectLst/>
                <a:latin typeface="Times New Roman" panose="02020603050405020304" pitchFamily="18" charset="0"/>
              </a:rPr>
              <a:t>Eğitimde Değerlendirmenin </a:t>
            </a:r>
            <a:br>
              <a:rPr lang="tr-TR" altLang="tr-TR" sz="4000" dirty="0">
                <a:solidFill>
                  <a:srgbClr val="FF0000"/>
                </a:solidFill>
                <a:effectLst/>
                <a:latin typeface="Times New Roman" panose="02020603050405020304" pitchFamily="18" charset="0"/>
              </a:rPr>
            </a:br>
            <a:r>
              <a:rPr lang="tr-TR" altLang="tr-TR" sz="4000" dirty="0">
                <a:solidFill>
                  <a:srgbClr val="FF0000"/>
                </a:solidFill>
                <a:effectLst/>
                <a:latin typeface="Times New Roman" panose="02020603050405020304" pitchFamily="18" charset="0"/>
              </a:rPr>
              <a:t>Yeri Nedir?</a:t>
            </a:r>
          </a:p>
        </p:txBody>
      </p:sp>
      <p:sp>
        <p:nvSpPr>
          <p:cNvPr id="6147" name="Rectangle 3">
            <a:extLst>
              <a:ext uri="{FF2B5EF4-FFF2-40B4-BE49-F238E27FC236}">
                <a16:creationId xmlns:a16="http://schemas.microsoft.com/office/drawing/2014/main" xmlns="" id="{4879D18D-3A8F-4077-B065-0F17A286EFE2}"/>
              </a:ext>
            </a:extLst>
          </p:cNvPr>
          <p:cNvSpPr>
            <a:spLocks noGrp="1" noChangeArrowheads="1"/>
          </p:cNvSpPr>
          <p:nvPr>
            <p:ph idx="1"/>
          </p:nvPr>
        </p:nvSpPr>
        <p:spPr>
          <a:xfrm>
            <a:off x="611188" y="1997075"/>
            <a:ext cx="7859712" cy="3403600"/>
          </a:xfrm>
        </p:spPr>
        <p:txBody>
          <a:bodyPr/>
          <a:lstStyle/>
          <a:p>
            <a:pPr algn="ctr" eaLnBrk="1" hangingPunct="1">
              <a:lnSpc>
                <a:spcPct val="90000"/>
              </a:lnSpc>
              <a:buFontTx/>
              <a:buNone/>
              <a:defRPr/>
            </a:pPr>
            <a:endParaRPr lang="tr-TR" altLang="tr-TR" sz="2800" dirty="0">
              <a:solidFill>
                <a:srgbClr val="CC00FF"/>
              </a:solidFill>
              <a:latin typeface="Comic Sans MS" panose="030F0702030302020204" pitchFamily="66" charset="0"/>
            </a:endParaRPr>
          </a:p>
          <a:p>
            <a:pPr algn="ctr" eaLnBrk="1" hangingPunct="1">
              <a:lnSpc>
                <a:spcPct val="90000"/>
              </a:lnSpc>
              <a:buFontTx/>
              <a:buNone/>
              <a:defRPr/>
            </a:pPr>
            <a:r>
              <a:rPr lang="tr-TR" altLang="tr-TR" sz="2800" dirty="0">
                <a:solidFill>
                  <a:srgbClr val="FFFF66"/>
                </a:solidFill>
                <a:latin typeface="Arial Black" panose="020B0A04020102020204" pitchFamily="34" charset="0"/>
              </a:rPr>
              <a:t>Eğitim Sistemi</a:t>
            </a:r>
          </a:p>
          <a:p>
            <a:pPr algn="ctr" eaLnBrk="1" hangingPunct="1">
              <a:lnSpc>
                <a:spcPct val="90000"/>
              </a:lnSpc>
              <a:buFontTx/>
              <a:buNone/>
              <a:defRPr/>
            </a:pPr>
            <a:endParaRPr lang="tr-TR" altLang="tr-TR" sz="2800" b="1" dirty="0">
              <a:solidFill>
                <a:srgbClr val="FFFF66"/>
              </a:solidFill>
              <a:latin typeface="Arial Black" panose="020B0A04020102020204" pitchFamily="34" charset="0"/>
            </a:endParaRPr>
          </a:p>
          <a:p>
            <a:pPr algn="ctr" eaLnBrk="1" hangingPunct="1">
              <a:lnSpc>
                <a:spcPct val="90000"/>
              </a:lnSpc>
              <a:buFontTx/>
              <a:buNone/>
              <a:defRPr/>
            </a:pPr>
            <a:r>
              <a:rPr lang="tr-TR" altLang="tr-TR" sz="2800" dirty="0">
                <a:solidFill>
                  <a:srgbClr val="FFFF66"/>
                </a:solidFill>
                <a:latin typeface="Arial Black" panose="020B0A04020102020204" pitchFamily="34" charset="0"/>
              </a:rPr>
              <a:t>Girdiler</a:t>
            </a:r>
            <a:r>
              <a:rPr lang="tr-TR" altLang="tr-TR" sz="2800" dirty="0">
                <a:solidFill>
                  <a:srgbClr val="0000FF"/>
                </a:solidFill>
                <a:latin typeface="Comic Sans MS" panose="030F0702030302020204" pitchFamily="66" charset="0"/>
              </a:rPr>
              <a:t>		 </a:t>
            </a:r>
            <a:r>
              <a:rPr lang="tr-TR" altLang="tr-TR" sz="2800" dirty="0">
                <a:solidFill>
                  <a:srgbClr val="FFFF66"/>
                </a:solidFill>
                <a:latin typeface="Arial Black" panose="020B0A04020102020204" pitchFamily="34" charset="0"/>
              </a:rPr>
              <a:t>Süreç</a:t>
            </a:r>
            <a:r>
              <a:rPr lang="tr-TR" altLang="tr-TR" sz="2800" dirty="0">
                <a:solidFill>
                  <a:srgbClr val="FFFF66"/>
                </a:solidFill>
                <a:latin typeface="Comic Sans MS" panose="030F0702030302020204" pitchFamily="66" charset="0"/>
              </a:rPr>
              <a:t>	  	 </a:t>
            </a:r>
            <a:r>
              <a:rPr lang="tr-TR" altLang="tr-TR" sz="2800" dirty="0">
                <a:solidFill>
                  <a:srgbClr val="FFFF66"/>
                </a:solidFill>
                <a:latin typeface="Arial Black" panose="020B0A04020102020204" pitchFamily="34" charset="0"/>
              </a:rPr>
              <a:t>Çıktılar</a:t>
            </a:r>
          </a:p>
          <a:p>
            <a:pPr algn="ctr" eaLnBrk="1" hangingPunct="1">
              <a:lnSpc>
                <a:spcPct val="90000"/>
              </a:lnSpc>
              <a:buFontTx/>
              <a:buNone/>
              <a:defRPr/>
            </a:pPr>
            <a:r>
              <a:rPr lang="tr-TR" altLang="tr-TR" sz="2800" b="1" dirty="0">
                <a:latin typeface="Comic Sans MS" panose="030F0702030302020204" pitchFamily="66" charset="0"/>
              </a:rPr>
              <a:t>(</a:t>
            </a:r>
            <a:r>
              <a:rPr lang="tr-TR" altLang="tr-TR" sz="2800" b="1" dirty="0">
                <a:latin typeface="Book Antiqua" panose="02040602050305030304" pitchFamily="18" charset="0"/>
              </a:rPr>
              <a:t>Eğitim- Öğretim  Etkinlikleri</a:t>
            </a:r>
            <a:r>
              <a:rPr lang="tr-TR" altLang="tr-TR" sz="2800" b="1" dirty="0">
                <a:latin typeface="Comic Sans MS" panose="030F0702030302020204" pitchFamily="66" charset="0"/>
              </a:rPr>
              <a:t>)</a:t>
            </a:r>
          </a:p>
          <a:p>
            <a:pPr algn="ctr" eaLnBrk="1" hangingPunct="1">
              <a:lnSpc>
                <a:spcPct val="90000"/>
              </a:lnSpc>
              <a:buFontTx/>
              <a:buNone/>
              <a:defRPr/>
            </a:pPr>
            <a:endParaRPr lang="tr-TR" altLang="tr-TR" sz="2800" dirty="0">
              <a:solidFill>
                <a:srgbClr val="FF5050"/>
              </a:solidFill>
              <a:latin typeface="Comic Sans MS" panose="030F0702030302020204" pitchFamily="66" charset="0"/>
            </a:endParaRPr>
          </a:p>
          <a:p>
            <a:pPr algn="ctr" eaLnBrk="1" hangingPunct="1">
              <a:lnSpc>
                <a:spcPct val="90000"/>
              </a:lnSpc>
              <a:buFontTx/>
              <a:buNone/>
              <a:defRPr/>
            </a:pPr>
            <a:r>
              <a:rPr lang="tr-TR" altLang="tr-TR" sz="2800" dirty="0">
                <a:solidFill>
                  <a:srgbClr val="FFFF66"/>
                </a:solidFill>
                <a:latin typeface="Arial Black" panose="020B0A04020102020204" pitchFamily="34" charset="0"/>
              </a:rPr>
              <a:t>Değerlendirme(Kontrol)</a:t>
            </a:r>
          </a:p>
        </p:txBody>
      </p:sp>
      <p:sp>
        <p:nvSpPr>
          <p:cNvPr id="18436" name="Line 12">
            <a:extLst>
              <a:ext uri="{FF2B5EF4-FFF2-40B4-BE49-F238E27FC236}">
                <a16:creationId xmlns:a16="http://schemas.microsoft.com/office/drawing/2014/main" xmlns="" id="{8C336A9F-58C2-4B6D-94F1-80E1569F1078}"/>
              </a:ext>
            </a:extLst>
          </p:cNvPr>
          <p:cNvSpPr>
            <a:spLocks noChangeShapeType="1"/>
          </p:cNvSpPr>
          <p:nvPr/>
        </p:nvSpPr>
        <p:spPr bwMode="auto">
          <a:xfrm>
            <a:off x="1692275" y="4724400"/>
            <a:ext cx="5688013"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tr-TR"/>
          </a:p>
        </p:txBody>
      </p:sp>
      <p:sp>
        <p:nvSpPr>
          <p:cNvPr id="18437" name="Line 18">
            <a:extLst>
              <a:ext uri="{FF2B5EF4-FFF2-40B4-BE49-F238E27FC236}">
                <a16:creationId xmlns:a16="http://schemas.microsoft.com/office/drawing/2014/main" xmlns="" id="{6BAFFCD3-BF1E-40A9-879D-D8A652AB6830}"/>
              </a:ext>
            </a:extLst>
          </p:cNvPr>
          <p:cNvSpPr>
            <a:spLocks noChangeShapeType="1"/>
          </p:cNvSpPr>
          <p:nvPr/>
        </p:nvSpPr>
        <p:spPr bwMode="auto">
          <a:xfrm>
            <a:off x="2627313" y="3573463"/>
            <a:ext cx="1150937"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8438" name="Line 19">
            <a:extLst>
              <a:ext uri="{FF2B5EF4-FFF2-40B4-BE49-F238E27FC236}">
                <a16:creationId xmlns:a16="http://schemas.microsoft.com/office/drawing/2014/main" xmlns="" id="{0F75EEE1-BB54-4850-B71B-A1AC1E5D0C5F}"/>
              </a:ext>
            </a:extLst>
          </p:cNvPr>
          <p:cNvSpPr>
            <a:spLocks noChangeShapeType="1"/>
          </p:cNvSpPr>
          <p:nvPr/>
        </p:nvSpPr>
        <p:spPr bwMode="auto">
          <a:xfrm>
            <a:off x="5292725" y="3573463"/>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8439" name="Line 21">
            <a:extLst>
              <a:ext uri="{FF2B5EF4-FFF2-40B4-BE49-F238E27FC236}">
                <a16:creationId xmlns:a16="http://schemas.microsoft.com/office/drawing/2014/main" xmlns="" id="{163CBDE1-C11A-4ACC-AD4A-2555619C721B}"/>
              </a:ext>
            </a:extLst>
          </p:cNvPr>
          <p:cNvSpPr>
            <a:spLocks noChangeShapeType="1"/>
          </p:cNvSpPr>
          <p:nvPr/>
        </p:nvSpPr>
        <p:spPr bwMode="auto">
          <a:xfrm flipV="1">
            <a:off x="7380288" y="3860800"/>
            <a:ext cx="0" cy="865188"/>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8440" name="Line 22">
            <a:extLst>
              <a:ext uri="{FF2B5EF4-FFF2-40B4-BE49-F238E27FC236}">
                <a16:creationId xmlns:a16="http://schemas.microsoft.com/office/drawing/2014/main" xmlns="" id="{B9C67888-CA71-4D20-91AA-2B4D91D97EB3}"/>
              </a:ext>
            </a:extLst>
          </p:cNvPr>
          <p:cNvSpPr>
            <a:spLocks noChangeShapeType="1"/>
          </p:cNvSpPr>
          <p:nvPr/>
        </p:nvSpPr>
        <p:spPr bwMode="auto">
          <a:xfrm flipV="1">
            <a:off x="1692275" y="3860800"/>
            <a:ext cx="0"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tr-TR"/>
          </a:p>
        </p:txBody>
      </p:sp>
      <p:sp>
        <p:nvSpPr>
          <p:cNvPr id="18441" name="Rectangle 23">
            <a:extLst>
              <a:ext uri="{FF2B5EF4-FFF2-40B4-BE49-F238E27FC236}">
                <a16:creationId xmlns:a16="http://schemas.microsoft.com/office/drawing/2014/main" xmlns="" id="{8A520ECB-E1C0-426F-B002-44B8EB9F9876}"/>
              </a:ext>
            </a:extLst>
          </p:cNvPr>
          <p:cNvSpPr>
            <a:spLocks noChangeArrowheads="1"/>
          </p:cNvSpPr>
          <p:nvPr/>
        </p:nvSpPr>
        <p:spPr bwMode="auto">
          <a:xfrm>
            <a:off x="250825" y="1628775"/>
            <a:ext cx="86423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20000"/>
              </a:spcBef>
            </a:pPr>
            <a:endParaRPr lang="tr-TR" altLang="tr-TR" sz="2800" b="1">
              <a:latin typeface="Arial" panose="020B0604020202020204" pitchFamily="34" charset="0"/>
            </a:endParaRPr>
          </a:p>
        </p:txBody>
      </p:sp>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FDABCCC-2586-4428-A4A5-D37955D5E0CC}"/>
              </a:ext>
            </a:extLst>
          </p:cNvPr>
          <p:cNvSpPr>
            <a:spLocks noGrp="1"/>
          </p:cNvSpPr>
          <p:nvPr>
            <p:ph type="title"/>
          </p:nvPr>
        </p:nvSpPr>
        <p:spPr>
          <a:xfrm>
            <a:off x="457200" y="274638"/>
            <a:ext cx="8147050" cy="1143000"/>
          </a:xfrm>
          <a:solidFill>
            <a:schemeClr val="bg2">
              <a:lumMod val="10000"/>
              <a:lumOff val="90000"/>
            </a:schemeClr>
          </a:solidFill>
        </p:spPr>
        <p:txBody>
          <a:bodyPr/>
          <a:lstStyle/>
          <a:p>
            <a:pPr>
              <a:defRPr/>
            </a:pPr>
            <a:r>
              <a:rPr lang="tr-TR" dirty="0">
                <a:solidFill>
                  <a:srgbClr val="FF0000"/>
                </a:solidFill>
              </a:rPr>
              <a:t>Ödev ve Projeler</a:t>
            </a:r>
          </a:p>
        </p:txBody>
      </p:sp>
      <p:sp>
        <p:nvSpPr>
          <p:cNvPr id="3" name="İçerik Yer Tutucusu 2">
            <a:extLst>
              <a:ext uri="{FF2B5EF4-FFF2-40B4-BE49-F238E27FC236}">
                <a16:creationId xmlns:a16="http://schemas.microsoft.com/office/drawing/2014/main" xmlns="" id="{995A5E7A-E583-4D75-B1F6-0F796CA45B87}"/>
              </a:ext>
            </a:extLst>
          </p:cNvPr>
          <p:cNvSpPr>
            <a:spLocks noGrp="1"/>
          </p:cNvSpPr>
          <p:nvPr>
            <p:ph idx="1"/>
          </p:nvPr>
        </p:nvSpPr>
        <p:spPr/>
        <p:txBody>
          <a:bodyPr/>
          <a:lstStyle/>
          <a:p>
            <a:pPr marL="0" indent="0">
              <a:buFontTx/>
              <a:buNone/>
              <a:defRPr/>
            </a:pPr>
            <a:r>
              <a:rPr lang="tr-TR" altLang="en-US"/>
              <a:t>Kursiyerlerin bir konu hakkında derinlemesine inceleme yapması amacıyla verilen soru veya sorular ile görevlerdir.</a:t>
            </a:r>
          </a:p>
          <a:p>
            <a:pPr marL="0" indent="0">
              <a:buFont typeface="Wingdings" panose="05000000000000000000" pitchFamily="2" charset="2"/>
              <a:buChar char="ü"/>
              <a:defRPr/>
            </a:pPr>
            <a:r>
              <a:rPr lang="tr-TR" altLang="en-US"/>
              <a:t>Alıştırmalar </a:t>
            </a:r>
          </a:p>
          <a:p>
            <a:pPr marL="0" indent="0">
              <a:buFont typeface="Wingdings" panose="05000000000000000000" pitchFamily="2" charset="2"/>
              <a:buChar char="ü"/>
              <a:defRPr/>
            </a:pPr>
            <a:r>
              <a:rPr lang="tr-TR" altLang="en-US"/>
              <a:t>Hazırlık Ödevleri</a:t>
            </a:r>
          </a:p>
          <a:p>
            <a:pPr marL="0" indent="0">
              <a:buFont typeface="Wingdings" panose="05000000000000000000" pitchFamily="2" charset="2"/>
              <a:buChar char="ü"/>
              <a:defRPr/>
            </a:pPr>
            <a:r>
              <a:rPr lang="tr-TR" altLang="en-US"/>
              <a:t>Geliştirici Ödevler</a:t>
            </a:r>
          </a:p>
          <a:p>
            <a:pPr marL="0" indent="0">
              <a:buFont typeface="Wingdings" panose="05000000000000000000" pitchFamily="2" charset="2"/>
              <a:buChar char="ü"/>
              <a:defRPr/>
            </a:pPr>
            <a:r>
              <a:rPr lang="tr-TR" altLang="en-US"/>
              <a:t>Ürün Ortaya Koyucu Ödevler</a:t>
            </a:r>
          </a:p>
          <a:p>
            <a:pPr marL="0" indent="0">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3232F2D-5DA8-40CA-B2FC-A2D709B92981}"/>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Sözlü Sınavlar</a:t>
            </a:r>
          </a:p>
        </p:txBody>
      </p:sp>
      <p:sp>
        <p:nvSpPr>
          <p:cNvPr id="28674" name="İçerik Yer Tutucusu 2">
            <a:extLst>
              <a:ext uri="{FF2B5EF4-FFF2-40B4-BE49-F238E27FC236}">
                <a16:creationId xmlns:a16="http://schemas.microsoft.com/office/drawing/2014/main" xmlns="" id="{8468AFB4-F083-4114-A74A-8DA8759DB304}"/>
              </a:ext>
            </a:extLst>
          </p:cNvPr>
          <p:cNvSpPr>
            <a:spLocks noGrp="1"/>
          </p:cNvSpPr>
          <p:nvPr>
            <p:ph idx="1"/>
          </p:nvPr>
        </p:nvSpPr>
        <p:spPr/>
        <p:txBody>
          <a:bodyPr/>
          <a:lstStyle/>
          <a:p>
            <a:pPr marL="0" indent="0">
              <a:buFontTx/>
              <a:buNone/>
              <a:defRPr/>
            </a:pPr>
            <a:r>
              <a:rPr lang="tr-TR" altLang="tr-TR" dirty="0">
                <a:solidFill>
                  <a:srgbClr val="FFFF00"/>
                </a:solidFill>
                <a:effectLst>
                  <a:outerShdw blurRad="38100" dist="38100" dir="2700000" algn="tl">
                    <a:srgbClr val="000000">
                      <a:alpha val="43137"/>
                    </a:srgbClr>
                  </a:outerShdw>
                </a:effectLst>
              </a:rPr>
              <a:t>Sözlü sınavlar, </a:t>
            </a:r>
          </a:p>
          <a:p>
            <a:pPr marL="0" indent="0">
              <a:buFontTx/>
              <a:buNone/>
              <a:defRPr/>
            </a:pPr>
            <a:r>
              <a:rPr lang="tr-TR" altLang="tr-TR" dirty="0">
                <a:solidFill>
                  <a:schemeClr val="tx2"/>
                </a:solidFill>
                <a:effectLst>
                  <a:outerShdw blurRad="38100" dist="38100" dir="2700000" algn="tl">
                    <a:srgbClr val="000000">
                      <a:alpha val="43137"/>
                    </a:srgbClr>
                  </a:outerShdw>
                </a:effectLst>
              </a:rPr>
              <a:t>genellikle kursiyerlerin yanıtlarını düşünüp organize ederek, sözlü olarak sunduğu sınavlardır. Bununla birlikte </a:t>
            </a:r>
            <a:r>
              <a:rPr lang="tr-TR" altLang="tr-TR" dirty="0">
                <a:effectLst>
                  <a:outerShdw blurRad="38100" dist="38100" dir="2700000" algn="tl">
                    <a:srgbClr val="000000">
                      <a:alpha val="43137"/>
                    </a:srgbClr>
                  </a:outerShdw>
                </a:effectLst>
              </a:rPr>
              <a:t>kursiyerlerin sorulan bir soruya öğrenme etkinlikleri sırasında cevap vermesi veya derse katıl</a:t>
            </a:r>
            <a:r>
              <a:rPr lang="tr-TR" altLang="tr-TR" dirty="0">
                <a:solidFill>
                  <a:schemeClr val="tx2"/>
                </a:solidFill>
                <a:effectLst>
                  <a:outerShdw blurRad="38100" dist="38100" dir="2700000" algn="tl">
                    <a:srgbClr val="000000">
                      <a:alpha val="43137"/>
                    </a:srgbClr>
                  </a:outerShdw>
                </a:effectLst>
              </a:rPr>
              <a:t>ımı da sözlü sınav olarak değerlendirilebilir.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8674">
                                            <p:txEl>
                                              <p:pRg st="0" end="0"/>
                                            </p:txEl>
                                          </p:spTgt>
                                        </p:tgtEl>
                                        <p:attrNameLst>
                                          <p:attrName>style.visibility</p:attrName>
                                        </p:attrNameLst>
                                      </p:cBhvr>
                                      <p:to>
                                        <p:strVal val="visible"/>
                                      </p:to>
                                    </p:set>
                                    <p:animEffect transition="in" filter="barn(inVertical)">
                                      <p:cBhvr>
                                        <p:cTn id="12" dur="500"/>
                                        <p:tgtEl>
                                          <p:spTgt spid="2867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8674">
                                            <p:txEl>
                                              <p:pRg st="1" end="1"/>
                                            </p:txEl>
                                          </p:spTgt>
                                        </p:tgtEl>
                                        <p:attrNameLst>
                                          <p:attrName>style.visibility</p:attrName>
                                        </p:attrNameLst>
                                      </p:cBhvr>
                                      <p:to>
                                        <p:strVal val="visible"/>
                                      </p:to>
                                    </p:set>
                                    <p:animEffect transition="in" filter="barn(inVertical)">
                                      <p:cBhvr>
                                        <p:cTn id="17" dur="500"/>
                                        <p:tgtEl>
                                          <p:spTgt spid="286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67B312C9-45BA-4E48-9C11-27EB471BF59D}"/>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Öz Değerlendirme</a:t>
            </a:r>
          </a:p>
        </p:txBody>
      </p:sp>
      <p:sp>
        <p:nvSpPr>
          <p:cNvPr id="3" name="İçerik Yer Tutucusu 2">
            <a:extLst>
              <a:ext uri="{FF2B5EF4-FFF2-40B4-BE49-F238E27FC236}">
                <a16:creationId xmlns:a16="http://schemas.microsoft.com/office/drawing/2014/main" xmlns="" id="{290EDF5D-C719-4843-B922-220B3D1772D0}"/>
              </a:ext>
            </a:extLst>
          </p:cNvPr>
          <p:cNvSpPr>
            <a:spLocks noGrp="1"/>
          </p:cNvSpPr>
          <p:nvPr>
            <p:ph idx="1"/>
          </p:nvPr>
        </p:nvSpPr>
        <p:spPr>
          <a:xfrm>
            <a:off x="457200" y="1916113"/>
            <a:ext cx="8229600" cy="4210050"/>
          </a:xfrm>
        </p:spPr>
        <p:txBody>
          <a:bodyPr/>
          <a:lstStyle/>
          <a:p>
            <a:pPr marL="0" indent="0">
              <a:buFontTx/>
              <a:buNone/>
              <a:defRPr/>
            </a:pPr>
            <a:r>
              <a:rPr lang="tr-TR" sz="4000" dirty="0">
                <a:solidFill>
                  <a:srgbClr val="FFFF00"/>
                </a:solidFill>
                <a:effectLst>
                  <a:outerShdw blurRad="38100" dist="38100" dir="2700000" algn="tl">
                    <a:srgbClr val="000000">
                      <a:alpha val="43137"/>
                    </a:srgbClr>
                  </a:outerShdw>
                </a:effectLst>
              </a:rPr>
              <a:t>Yetişkin eğitiminde amaç not vermek değil öğretmektir. </a:t>
            </a:r>
            <a:endParaRPr lang="tr-TR" dirty="0">
              <a:effectLst>
                <a:outerShdw blurRad="38100" dist="38100" dir="2700000" algn="tl">
                  <a:srgbClr val="000000">
                    <a:alpha val="43137"/>
                  </a:srgbClr>
                </a:outerShdw>
              </a:effectLst>
            </a:endParaRPr>
          </a:p>
          <a:p>
            <a:pPr marL="0" indent="0">
              <a:buFontTx/>
              <a:buNone/>
              <a:defRPr/>
            </a:pPr>
            <a:r>
              <a:rPr lang="tr-TR" dirty="0">
                <a:effectLst>
                  <a:outerShdw blurRad="38100" dist="38100" dir="2700000" algn="tl">
                    <a:srgbClr val="000000">
                      <a:alpha val="43137"/>
                    </a:srgbClr>
                  </a:outerShdw>
                </a:effectLst>
              </a:rPr>
              <a:t>Bunun için öğretmen, yetişkinin kendi başarı düzeyini kendisinin değerlendirmesine olanak sağlamalıdır. </a:t>
            </a:r>
          </a:p>
          <a:p>
            <a:pPr marL="0" indent="0">
              <a:buFontTx/>
              <a:buNone/>
              <a:defRPr/>
            </a:pPr>
            <a:r>
              <a:rPr lang="tr-TR" dirty="0">
                <a:effectLst>
                  <a:outerShdw blurRad="38100" dist="38100" dir="2700000" algn="tl">
                    <a:srgbClr val="000000">
                      <a:alpha val="43137"/>
                    </a:srgbClr>
                  </a:outerShdw>
                </a:effectLst>
              </a:rPr>
              <a:t>Öz  değerlendirme, kursiyerlerin kendi güçlü ve zayıf yönlerini tanımalarına yardım eder.  </a:t>
            </a:r>
          </a:p>
          <a:p>
            <a:pPr marL="0" indent="0">
              <a:buFontTx/>
              <a:buNone/>
              <a:defRPr/>
            </a:pPr>
            <a:endParaRPr lang="tr-TR" dirty="0">
              <a:effectLst>
                <a:outerShdw blurRad="38100" dist="38100" dir="2700000" algn="tl">
                  <a:srgbClr val="000000">
                    <a:alpha val="43137"/>
                  </a:srgbClr>
                </a:outerShdw>
              </a:effectLst>
            </a:endParaRPr>
          </a:p>
          <a:p>
            <a:pPr marL="0" indent="0">
              <a:buFontTx/>
              <a:buNone/>
              <a:defRPr/>
            </a:pPr>
            <a:endParaRPr lang="tr-TR" i="1" dirty="0">
              <a:solidFill>
                <a:srgbClr val="FF0000"/>
              </a:solidFill>
              <a:effectLst/>
            </a:endParaRPr>
          </a:p>
          <a:p>
            <a:pPr>
              <a:defRPr/>
            </a:pPr>
            <a:endParaRPr lang="tr-T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xmlns="" id="{53787A63-5612-4E43-B55F-67503FB3E8A5}"/>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Öz Değerlendirme</a:t>
            </a:r>
          </a:p>
        </p:txBody>
      </p:sp>
      <p:sp>
        <p:nvSpPr>
          <p:cNvPr id="3" name="İçerik Yer Tutucusu 2">
            <a:extLst>
              <a:ext uri="{FF2B5EF4-FFF2-40B4-BE49-F238E27FC236}">
                <a16:creationId xmlns:a16="http://schemas.microsoft.com/office/drawing/2014/main" xmlns="" id="{5C3986E4-0B4A-45AA-8880-BE8A6152B5CD}"/>
              </a:ext>
            </a:extLst>
          </p:cNvPr>
          <p:cNvSpPr>
            <a:spLocks noGrp="1"/>
          </p:cNvSpPr>
          <p:nvPr>
            <p:ph idx="1"/>
          </p:nvPr>
        </p:nvSpPr>
        <p:spPr/>
        <p:txBody>
          <a:bodyPr/>
          <a:lstStyle/>
          <a:p>
            <a:pPr marL="0" indent="0">
              <a:buFontTx/>
              <a:buNone/>
              <a:defRPr/>
            </a:pPr>
            <a:r>
              <a:rPr lang="tr-TR" sz="3600" b="1" dirty="0">
                <a:solidFill>
                  <a:srgbClr val="FFFF00"/>
                </a:solidFill>
                <a:effectLst/>
              </a:rPr>
              <a:t>Yetişkin eğitiminde amaç not vermek değil öğretmektir. </a:t>
            </a:r>
          </a:p>
          <a:p>
            <a:pPr marL="0" indent="0">
              <a:lnSpc>
                <a:spcPct val="150000"/>
              </a:lnSpc>
              <a:buFontTx/>
              <a:buNone/>
              <a:defRPr/>
            </a:pPr>
            <a:r>
              <a:rPr lang="tr-TR" dirty="0">
                <a:effectLst>
                  <a:outerShdw blurRad="38100" dist="38100" dir="2700000" algn="tl">
                    <a:srgbClr val="000000">
                      <a:alpha val="43137"/>
                    </a:srgbClr>
                  </a:outerShdw>
                </a:effectLst>
              </a:rPr>
              <a:t>Yetişkine kendi başarısını değerlendirmek için ölçüt verilebilirse, hem onun küçük düşmesi önlenmiş olur, hem de bu değerlendirme yoluyla öğrenmesine katkıda bulunmuş olunabilir.</a:t>
            </a:r>
          </a:p>
          <a:p>
            <a:pPr marL="0" indent="0">
              <a:buFontTx/>
              <a:buNone/>
              <a:defRPr/>
            </a:pPr>
            <a:endParaRPr lang="tr-TR" dirty="0">
              <a:effectLst>
                <a:outerShdw blurRad="38100" dist="38100" dir="2700000" algn="tl">
                  <a:srgbClr val="000000">
                    <a:alpha val="43137"/>
                  </a:srgbClr>
                </a:outerShdw>
              </a:effectLst>
            </a:endParaRPr>
          </a:p>
          <a:p>
            <a:pPr marL="0" indent="0">
              <a:buFontTx/>
              <a:buNone/>
              <a:defRPr/>
            </a:pPr>
            <a:endParaRPr lang="tr-TR" i="1" dirty="0">
              <a:solidFill>
                <a:srgbClr val="FF0000"/>
              </a:solidFill>
              <a:effectLst/>
            </a:endParaRPr>
          </a:p>
          <a:p>
            <a:pPr>
              <a:defRPr/>
            </a:pPr>
            <a:endParaRPr lang="tr-TR"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xmlns="" id="{B1A57316-0049-4AFB-B5DE-492B76F89B1B}"/>
              </a:ext>
            </a:extLst>
          </p:cNvPr>
          <p:cNvSpPr/>
          <p:nvPr/>
        </p:nvSpPr>
        <p:spPr>
          <a:xfrm>
            <a:off x="539750" y="115888"/>
            <a:ext cx="7993063" cy="792162"/>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0" hangingPunct="0">
              <a:defRPr/>
            </a:pPr>
            <a:r>
              <a:rPr lang="tr-TR" sz="4400" b="1" dirty="0"/>
              <a:t>Öz Değerlendirme Formu</a:t>
            </a:r>
          </a:p>
        </p:txBody>
      </p:sp>
      <p:sp>
        <p:nvSpPr>
          <p:cNvPr id="2" name="İçerik Yer Tutucusu 1">
            <a:extLst>
              <a:ext uri="{FF2B5EF4-FFF2-40B4-BE49-F238E27FC236}">
                <a16:creationId xmlns:a16="http://schemas.microsoft.com/office/drawing/2014/main" xmlns="" id="{5D7D32F5-69D8-41CE-8E23-A71CC8F22165}"/>
              </a:ext>
            </a:extLst>
          </p:cNvPr>
          <p:cNvSpPr>
            <a:spLocks noGrp="1"/>
          </p:cNvSpPr>
          <p:nvPr>
            <p:ph idx="1"/>
          </p:nvPr>
        </p:nvSpPr>
        <p:spPr>
          <a:xfrm>
            <a:off x="611188" y="1125538"/>
            <a:ext cx="8229600" cy="5543550"/>
          </a:xfrm>
        </p:spPr>
        <p:txBody>
          <a:bodyPr/>
          <a:lstStyle/>
          <a:p>
            <a:pPr marL="0" indent="0">
              <a:lnSpc>
                <a:spcPct val="150000"/>
              </a:lnSpc>
              <a:buFontTx/>
              <a:buNone/>
              <a:defRPr/>
            </a:pPr>
            <a:r>
              <a:rPr lang="tr-TR" altLang="en-US" sz="2400" b="1"/>
              <a:t>1.Bu çalışmada öğrendiklerim</a:t>
            </a:r>
            <a:r>
              <a:rPr lang="tr-TR" altLang="en-US" sz="2400"/>
              <a:t>………………………………….</a:t>
            </a:r>
          </a:p>
          <a:p>
            <a:pPr marL="0" indent="0">
              <a:lnSpc>
                <a:spcPct val="150000"/>
              </a:lnSpc>
              <a:buFontTx/>
              <a:buNone/>
              <a:defRPr/>
            </a:pPr>
            <a:r>
              <a:rPr lang="tr-TR" altLang="en-US" sz="2400"/>
              <a:t>……………………………………………………………………</a:t>
            </a:r>
            <a:r>
              <a:rPr lang="tr-TR" altLang="en-US" sz="2400" b="1"/>
              <a:t>2.Çalışmayı yaparken zorlandığım konular</a:t>
            </a:r>
            <a:r>
              <a:rPr lang="tr-TR" altLang="en-US" sz="2400"/>
              <a:t>………………….</a:t>
            </a:r>
          </a:p>
          <a:p>
            <a:pPr marL="0" indent="0">
              <a:lnSpc>
                <a:spcPct val="150000"/>
              </a:lnSpc>
              <a:buFontTx/>
              <a:buNone/>
              <a:defRPr/>
            </a:pPr>
            <a:r>
              <a:rPr lang="tr-TR" altLang="en-US" sz="2400"/>
              <a:t>……………………………………………………………………</a:t>
            </a:r>
            <a:r>
              <a:rPr lang="tr-TR" altLang="en-US" sz="2400" b="1">
                <a:effectLst/>
              </a:rPr>
              <a:t>3.Çalışmayı yaparken yardıma ihtiyaç duyduğum konular </a:t>
            </a:r>
            <a:r>
              <a:rPr lang="tr-TR" altLang="en-US" sz="2400"/>
              <a:t>……………………………………………………………………</a:t>
            </a:r>
            <a:r>
              <a:rPr lang="tr-TR" altLang="en-US" sz="2400" b="1">
                <a:effectLst/>
              </a:rPr>
              <a:t>4.Kendimi geliştirmeye ihtiyaç duyduğum konular</a:t>
            </a:r>
            <a:r>
              <a:rPr lang="tr-TR" altLang="en-US" sz="2400"/>
              <a:t>…………</a:t>
            </a:r>
          </a:p>
          <a:p>
            <a:pPr marL="0" indent="0">
              <a:lnSpc>
                <a:spcPct val="150000"/>
              </a:lnSpc>
              <a:buFontTx/>
              <a:buNone/>
              <a:defRPr/>
            </a:pPr>
            <a:r>
              <a:rPr lang="tr-TR" altLang="en-US" sz="2400"/>
              <a:t>……………………………………………………………………</a:t>
            </a: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5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CE453E0-F416-403D-8197-7A828E5A2E16}"/>
              </a:ext>
            </a:extLst>
          </p:cNvPr>
          <p:cNvSpPr>
            <a:spLocks noGrp="1"/>
          </p:cNvSpPr>
          <p:nvPr>
            <p:ph type="title"/>
          </p:nvPr>
        </p:nvSpPr>
        <p:spPr>
          <a:solidFill>
            <a:schemeClr val="bg2">
              <a:lumMod val="10000"/>
              <a:lumOff val="90000"/>
            </a:schemeClr>
          </a:solidFill>
        </p:spPr>
        <p:txBody>
          <a:bodyPr/>
          <a:lstStyle/>
          <a:p>
            <a:pPr>
              <a:defRPr/>
            </a:pPr>
            <a:r>
              <a:rPr lang="tr-TR" dirty="0"/>
              <a:t/>
            </a:r>
            <a:br>
              <a:rPr lang="tr-TR" dirty="0"/>
            </a:br>
            <a:r>
              <a:rPr lang="tr-TR" dirty="0">
                <a:solidFill>
                  <a:srgbClr val="FF0000"/>
                </a:solidFill>
              </a:rPr>
              <a:t>Akran Değerlendirme</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50ED72A8-3DA5-4495-8852-5C27DC986F09}"/>
              </a:ext>
            </a:extLst>
          </p:cNvPr>
          <p:cNvSpPr>
            <a:spLocks noGrp="1"/>
          </p:cNvSpPr>
          <p:nvPr>
            <p:ph idx="1"/>
          </p:nvPr>
        </p:nvSpPr>
        <p:spPr>
          <a:xfrm>
            <a:off x="457200" y="1600200"/>
            <a:ext cx="8229600" cy="4637088"/>
          </a:xfrm>
        </p:spPr>
        <p:txBody>
          <a:bodyPr/>
          <a:lstStyle/>
          <a:p>
            <a:pPr lvl="1">
              <a:lnSpc>
                <a:spcPct val="150000"/>
              </a:lnSpc>
              <a:buFont typeface="Wingdings" panose="05000000000000000000" pitchFamily="2" charset="2"/>
              <a:buNone/>
              <a:defRPr/>
            </a:pPr>
            <a:r>
              <a:rPr lang="tr-TR" altLang="tr-TR" sz="3200" b="1" dirty="0">
                <a:solidFill>
                  <a:srgbClr val="FFFF00"/>
                </a:solidFill>
                <a:effectLst/>
              </a:rPr>
              <a:t>Akran değerlendirme, </a:t>
            </a:r>
          </a:p>
          <a:p>
            <a:pPr lvl="1">
              <a:buFont typeface="Wingdings" panose="05000000000000000000" pitchFamily="2" charset="2"/>
              <a:buNone/>
              <a:defRPr/>
            </a:pPr>
            <a:r>
              <a:rPr lang="tr-TR" altLang="tr-TR" sz="3200" dirty="0">
                <a:solidFill>
                  <a:schemeClr val="tx2"/>
                </a:solidFill>
                <a:effectLst>
                  <a:outerShdw blurRad="38100" dist="38100" dir="2700000" algn="tl">
                    <a:srgbClr val="000000">
                      <a:alpha val="43137"/>
                    </a:srgbClr>
                  </a:outerShdw>
                </a:effectLst>
              </a:rPr>
              <a:t>Gruptaki kursiyerlerin belli ölçütle</a:t>
            </a:r>
          </a:p>
          <a:p>
            <a:pPr lvl="1">
              <a:buFont typeface="Wingdings" panose="05000000000000000000" pitchFamily="2" charset="2"/>
              <a:buNone/>
              <a:defRPr/>
            </a:pPr>
            <a:r>
              <a:rPr lang="tr-TR" altLang="tr-TR" sz="3200" dirty="0">
                <a:solidFill>
                  <a:schemeClr val="tx2"/>
                </a:solidFill>
                <a:effectLst>
                  <a:outerShdw blurRad="38100" dist="38100" dir="2700000" algn="tl">
                    <a:srgbClr val="000000">
                      <a:alpha val="43137"/>
                    </a:srgbClr>
                  </a:outerShdw>
                </a:effectLst>
              </a:rPr>
              <a:t>çerçevesinde birbirlerini değerlendirme</a:t>
            </a:r>
          </a:p>
          <a:p>
            <a:pPr lvl="1">
              <a:buFont typeface="Wingdings" panose="05000000000000000000" pitchFamily="2" charset="2"/>
              <a:buNone/>
              <a:defRPr/>
            </a:pPr>
            <a:r>
              <a:rPr lang="tr-TR" altLang="tr-TR" sz="3200" dirty="0">
                <a:solidFill>
                  <a:schemeClr val="tx2"/>
                </a:solidFill>
                <a:effectLst>
                  <a:outerShdw blurRad="38100" dist="38100" dir="2700000" algn="tl">
                    <a:srgbClr val="000000">
                      <a:alpha val="43137"/>
                    </a:srgbClr>
                  </a:outerShdw>
                </a:effectLst>
              </a:rPr>
              <a:t>sürecidir. </a:t>
            </a:r>
          </a:p>
          <a:p>
            <a:pPr lvl="1">
              <a:buFont typeface="Wingdings" panose="05000000000000000000" pitchFamily="2" charset="2"/>
              <a:buNone/>
              <a:defRPr/>
            </a:pPr>
            <a:r>
              <a:rPr lang="tr-TR" altLang="tr-TR" sz="3200" b="1" dirty="0">
                <a:solidFill>
                  <a:srgbClr val="FFFF00"/>
                </a:solidFill>
                <a:effectLst/>
              </a:rPr>
              <a:t>Akran değerlendirme, </a:t>
            </a:r>
          </a:p>
          <a:p>
            <a:pPr lvl="1">
              <a:buFont typeface="Wingdings" panose="05000000000000000000" pitchFamily="2" charset="2"/>
              <a:buNone/>
              <a:defRPr/>
            </a:pPr>
            <a:r>
              <a:rPr lang="tr-TR" altLang="tr-TR" sz="3200" dirty="0">
                <a:solidFill>
                  <a:schemeClr val="tx2"/>
                </a:solidFill>
                <a:effectLst>
                  <a:outerShdw blurRad="38100" dist="38100" dir="2700000" algn="tl">
                    <a:srgbClr val="000000">
                      <a:alpha val="43137"/>
                    </a:srgbClr>
                  </a:outerShdw>
                </a:effectLst>
              </a:rPr>
              <a:t>Kursiyerlerin kendilerine olan güvenlerinin artmasını sağlar. </a:t>
            </a:r>
          </a:p>
          <a:p>
            <a:pPr lvl="1">
              <a:lnSpc>
                <a:spcPct val="150000"/>
              </a:lnSpc>
              <a:buFont typeface="Wingdings" panose="05000000000000000000" pitchFamily="2" charset="2"/>
              <a:buNone/>
              <a:defRPr/>
            </a:pPr>
            <a:endParaRPr lang="tr-TR" altLang="tr-TR" sz="3200" dirty="0">
              <a:solidFill>
                <a:schemeClr val="tx2"/>
              </a:solidFill>
              <a:effectLst>
                <a:outerShdw blurRad="38100" dist="38100" dir="2700000" algn="tl">
                  <a:srgbClr val="000000">
                    <a:alpha val="43137"/>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639EB59-3B38-4F29-93DF-8A1683C5C887}"/>
              </a:ext>
            </a:extLst>
          </p:cNvPr>
          <p:cNvSpPr>
            <a:spLocks noGrp="1"/>
          </p:cNvSpPr>
          <p:nvPr>
            <p:ph type="title"/>
          </p:nvPr>
        </p:nvSpPr>
        <p:spPr>
          <a:solidFill>
            <a:schemeClr val="bg2">
              <a:lumMod val="10000"/>
              <a:lumOff val="90000"/>
            </a:schemeClr>
          </a:solidFill>
        </p:spPr>
        <p:txBody>
          <a:bodyPr/>
          <a:lstStyle/>
          <a:p>
            <a:pPr>
              <a:defRPr/>
            </a:pPr>
            <a:r>
              <a:rPr lang="tr-TR" dirty="0"/>
              <a:t/>
            </a:r>
            <a:br>
              <a:rPr lang="tr-TR" dirty="0"/>
            </a:br>
            <a:r>
              <a:rPr lang="tr-TR" dirty="0">
                <a:solidFill>
                  <a:srgbClr val="FF0000"/>
                </a:solidFill>
              </a:rPr>
              <a:t>Akran Değerlendirme</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FE560284-1D82-45E0-BFDE-810D59663578}"/>
              </a:ext>
            </a:extLst>
          </p:cNvPr>
          <p:cNvSpPr>
            <a:spLocks noGrp="1"/>
          </p:cNvSpPr>
          <p:nvPr>
            <p:ph idx="1"/>
          </p:nvPr>
        </p:nvSpPr>
        <p:spPr>
          <a:xfrm>
            <a:off x="457200" y="1600200"/>
            <a:ext cx="8229600" cy="4637088"/>
          </a:xfrm>
        </p:spPr>
        <p:txBody>
          <a:bodyPr/>
          <a:lstStyle/>
          <a:p>
            <a:pPr marL="457200" lvl="1" indent="0">
              <a:lnSpc>
                <a:spcPct val="150000"/>
              </a:lnSpc>
              <a:buFont typeface="Tahoma" panose="020B0604030504040204" pitchFamily="34" charset="0"/>
              <a:buNone/>
              <a:defRPr/>
            </a:pPr>
            <a:r>
              <a:rPr lang="tr-TR" altLang="tr-TR" sz="3200" b="1">
                <a:solidFill>
                  <a:srgbClr val="FFFF00"/>
                </a:solidFill>
                <a:effectLst/>
              </a:rPr>
              <a:t>Kursiyerlerin, </a:t>
            </a:r>
          </a:p>
          <a:p>
            <a:pPr marL="457200" lvl="1" indent="0">
              <a:lnSpc>
                <a:spcPct val="150000"/>
              </a:lnSpc>
              <a:buFont typeface="Tahoma" panose="020B0604030504040204" pitchFamily="34" charset="0"/>
              <a:buNone/>
              <a:defRPr/>
            </a:pPr>
            <a:r>
              <a:rPr lang="tr-TR" altLang="tr-TR" sz="3200">
                <a:solidFill>
                  <a:schemeClr val="tx2"/>
                </a:solidFill>
              </a:rPr>
              <a:t>Arkadaşlarının çalışmalarındaki yeterlik düzeylerini değerlendirirken kendilerinin eleştirel düşünme becerileri de gelişir. </a:t>
            </a:r>
          </a:p>
          <a:p>
            <a:pPr marL="0" indent="0">
              <a:buFont typeface="Wingdings" panose="05000000000000000000" pitchFamily="2" charset="2"/>
              <a:buNone/>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çerik Yer Tutucusu 7">
            <a:extLst>
              <a:ext uri="{FF2B5EF4-FFF2-40B4-BE49-F238E27FC236}">
                <a16:creationId xmlns:a16="http://schemas.microsoft.com/office/drawing/2014/main" xmlns="" id="{EDA45007-76DE-46AA-A3DE-53648C450096}"/>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971550" y="1268413"/>
            <a:ext cx="7200900" cy="5324475"/>
          </a:xfrm>
        </p:spPr>
      </p:pic>
      <p:sp>
        <p:nvSpPr>
          <p:cNvPr id="9" name="Dikdörtgen 8">
            <a:extLst>
              <a:ext uri="{FF2B5EF4-FFF2-40B4-BE49-F238E27FC236}">
                <a16:creationId xmlns:a16="http://schemas.microsoft.com/office/drawing/2014/main" xmlns="" id="{7254D688-6C0E-4795-869D-E239F26B1AF9}"/>
              </a:ext>
            </a:extLst>
          </p:cNvPr>
          <p:cNvSpPr/>
          <p:nvPr/>
        </p:nvSpPr>
        <p:spPr>
          <a:xfrm>
            <a:off x="1042988" y="333375"/>
            <a:ext cx="7129462" cy="719138"/>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eaLnBrk="0" hangingPunct="0">
              <a:defRPr/>
            </a:pPr>
            <a:r>
              <a:rPr lang="tr-TR" sz="3200" b="1" dirty="0">
                <a:solidFill>
                  <a:schemeClr val="bg2"/>
                </a:solidFill>
              </a:rPr>
              <a:t>Akran Değerlendirme Formu</a:t>
            </a:r>
          </a:p>
        </p:txBody>
      </p:sp>
    </p:spTree>
  </p:cSld>
  <p:clrMapOvr>
    <a:masterClrMapping/>
  </p:clrMapOvr>
  <p:transition spd="slow">
    <p:blinds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AA5A75F-1A51-40ED-B1F0-E3BF4F15BC7B}"/>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Kontrol Listesi</a:t>
            </a:r>
          </a:p>
        </p:txBody>
      </p:sp>
      <p:sp>
        <p:nvSpPr>
          <p:cNvPr id="35842" name="İçerik Yer Tutucusu 2">
            <a:extLst>
              <a:ext uri="{FF2B5EF4-FFF2-40B4-BE49-F238E27FC236}">
                <a16:creationId xmlns:a16="http://schemas.microsoft.com/office/drawing/2014/main" xmlns="" id="{AA02F231-F103-409B-BC0C-0B9C2239628C}"/>
              </a:ext>
            </a:extLst>
          </p:cNvPr>
          <p:cNvSpPr>
            <a:spLocks noGrp="1"/>
          </p:cNvSpPr>
          <p:nvPr>
            <p:ph idx="1"/>
          </p:nvPr>
        </p:nvSpPr>
        <p:spPr/>
        <p:txBody>
          <a:bodyPr/>
          <a:lstStyle/>
          <a:p>
            <a:pPr>
              <a:defRPr/>
            </a:pPr>
            <a:r>
              <a:rPr lang="tr-TR" altLang="tr-TR" sz="3600">
                <a:solidFill>
                  <a:schemeClr val="tx2"/>
                </a:solidFill>
              </a:rPr>
              <a:t>Gözlenen performansın ya da ürünün belirlenen performansın ölçütlerine ne derece uyumlu olduğu kontrol listelerine göre belirlenebilir. </a:t>
            </a:r>
          </a:p>
          <a:p>
            <a:pPr>
              <a:defRPr/>
            </a:pPr>
            <a:r>
              <a:rPr lang="tr-TR" altLang="tr-TR" sz="3600">
                <a:solidFill>
                  <a:schemeClr val="tx2"/>
                </a:solidFill>
              </a:rPr>
              <a:t>Kontrol listeleri kursiyerden beklenen davranışın özelliklerine ilişkin detaylı bilgileri içeren ve kursiyerin performansının eksik noktalarını belirlemek amacıyla kullanılır.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5280346C-CCBC-4AEB-8147-9C9C39F7D16B}"/>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Kontrol Listesi</a:t>
            </a:r>
          </a:p>
        </p:txBody>
      </p:sp>
      <p:sp>
        <p:nvSpPr>
          <p:cNvPr id="35842" name="İçerik Yer Tutucusu 2">
            <a:extLst>
              <a:ext uri="{FF2B5EF4-FFF2-40B4-BE49-F238E27FC236}">
                <a16:creationId xmlns:a16="http://schemas.microsoft.com/office/drawing/2014/main" xmlns="" id="{E295633C-5285-4C5C-BCE5-F7FC1481D3E3}"/>
              </a:ext>
            </a:extLst>
          </p:cNvPr>
          <p:cNvSpPr>
            <a:spLocks noGrp="1"/>
          </p:cNvSpPr>
          <p:nvPr>
            <p:ph idx="1"/>
          </p:nvPr>
        </p:nvSpPr>
        <p:spPr/>
        <p:txBody>
          <a:bodyPr/>
          <a:lstStyle/>
          <a:p>
            <a:pPr>
              <a:defRPr/>
            </a:pPr>
            <a:r>
              <a:rPr lang="tr-TR" altLang="tr-TR" sz="3600">
                <a:solidFill>
                  <a:schemeClr val="tx2"/>
                </a:solidFill>
              </a:rPr>
              <a:t>Kontrol listelerinde ‘var’ veya ‘yok’ , ‘evet’ veya ‘hayır’ şeklinde puanlanabilen bir dizi davranış, özellik veya nitelik bulunur. </a:t>
            </a:r>
          </a:p>
          <a:p>
            <a:pPr>
              <a:defRPr/>
            </a:pPr>
            <a:endParaRPr lang="tr-TR" altLang="tr-TR" sz="3600">
              <a:solidFill>
                <a:schemeClr val="tx2"/>
              </a:solidFill>
            </a:endParaRPr>
          </a:p>
          <a:p>
            <a:pPr>
              <a:defRPr/>
            </a:pPr>
            <a:r>
              <a:rPr lang="tr-TR" altLang="tr-TR" sz="3600">
                <a:solidFill>
                  <a:schemeClr val="tx2"/>
                </a:solidFill>
              </a:rPr>
              <a:t>Kontrol listeleri genellikle daha küçük parçalara ayrılabilen ve karmaşık davranışları belirlemek için uygundur.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84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3DAE26B-5AB3-4D30-928E-5057E2DBE1AF}"/>
              </a:ext>
            </a:extLst>
          </p:cNvPr>
          <p:cNvSpPr>
            <a:spLocks noGrp="1"/>
          </p:cNvSpPr>
          <p:nvPr>
            <p:ph type="title" idx="4294967295"/>
          </p:nvPr>
        </p:nvSpPr>
        <p:spPr>
          <a:xfrm>
            <a:off x="611188" y="404813"/>
            <a:ext cx="7993062" cy="6048375"/>
          </a:xfrm>
          <a:solidFill>
            <a:schemeClr val="bg2">
              <a:lumMod val="10000"/>
              <a:lumOff val="90000"/>
            </a:schemeClr>
          </a:solidFill>
        </p:spPr>
        <p:txBody>
          <a:bodyPr/>
          <a:lstStyle/>
          <a:p>
            <a:pPr>
              <a:defRPr/>
            </a:pPr>
            <a:r>
              <a:rPr lang="tr-TR" dirty="0">
                <a:solidFill>
                  <a:srgbClr val="FF0000"/>
                </a:solidFill>
                <a:effectLst/>
              </a:rPr>
              <a:t/>
            </a:r>
            <a:br>
              <a:rPr lang="tr-TR" dirty="0">
                <a:solidFill>
                  <a:srgbClr val="FF0000"/>
                </a:solidFill>
                <a:effectLst/>
              </a:rPr>
            </a:br>
            <a:r>
              <a:rPr lang="tr-TR" dirty="0">
                <a:solidFill>
                  <a:srgbClr val="FF0000"/>
                </a:solidFill>
                <a:effectLst/>
              </a:rPr>
              <a:t>Yaygın Eğitim Programlarında Ölçme ve Değerlendirme</a:t>
            </a:r>
            <a:r>
              <a:rPr lang="tr-TR" dirty="0"/>
              <a:t/>
            </a:r>
            <a:br>
              <a:rPr lang="tr-TR" dirty="0"/>
            </a:br>
            <a:endParaRPr lang="tr-TR" dirty="0"/>
          </a:p>
        </p:txBody>
      </p:sp>
    </p:spTree>
  </p:cSld>
  <p:clrMapOvr>
    <a:masterClrMapping/>
  </p:clrMapOvr>
  <p:transition spd="slow">
    <p:blinds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xmlns="" id="{D4639DA9-C3DC-49D8-AEAD-D3AE4625EA49}"/>
              </a:ext>
            </a:extLst>
          </p:cNvPr>
          <p:cNvGraphicFramePr>
            <a:graphicFrameLocks noGrp="1"/>
          </p:cNvGraphicFramePr>
          <p:nvPr/>
        </p:nvGraphicFramePr>
        <p:xfrm>
          <a:off x="468313" y="1557338"/>
          <a:ext cx="8135937" cy="5002213"/>
        </p:xfrm>
        <a:graphic>
          <a:graphicData uri="http://schemas.openxmlformats.org/drawingml/2006/table">
            <a:tbl>
              <a:tblPr/>
              <a:tblGrid>
                <a:gridCol w="6099175">
                  <a:extLst>
                    <a:ext uri="{9D8B030D-6E8A-4147-A177-3AD203B41FA5}">
                      <a16:colId xmlns:a16="http://schemas.microsoft.com/office/drawing/2014/main" xmlns="" val="20000"/>
                    </a:ext>
                  </a:extLst>
                </a:gridCol>
                <a:gridCol w="1023937">
                  <a:extLst>
                    <a:ext uri="{9D8B030D-6E8A-4147-A177-3AD203B41FA5}">
                      <a16:colId xmlns:a16="http://schemas.microsoft.com/office/drawing/2014/main" xmlns="" val="20001"/>
                    </a:ext>
                  </a:extLst>
                </a:gridCol>
                <a:gridCol w="1012825">
                  <a:extLst>
                    <a:ext uri="{9D8B030D-6E8A-4147-A177-3AD203B41FA5}">
                      <a16:colId xmlns:a16="http://schemas.microsoft.com/office/drawing/2014/main" xmlns="" val="20002"/>
                    </a:ext>
                  </a:extLst>
                </a:gridCol>
              </a:tblGrid>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ÖĞRENME KAZANIMLARI</a:t>
                      </a:r>
                    </a:p>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en-US" sz="2000" b="1" i="0" u="none" strike="noStrike" cap="none" normalizeH="0" baseline="0">
                          <a:ln>
                            <a:noFill/>
                          </a:ln>
                          <a:solidFill>
                            <a:schemeClr val="bg2"/>
                          </a:solidFill>
                          <a:effectLst/>
                          <a:latin typeface="Garamond" panose="02020404030301010803" pitchFamily="18" charset="0"/>
                        </a:rPr>
                        <a:t>Evet</a:t>
                      </a:r>
                      <a:endParaRPr kumimoji="0" lang="tr-TR" altLang="en-US" sz="20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7000"/>
                        </a:lnSpc>
                        <a:spcBef>
                          <a:spcPct val="0"/>
                        </a:spcBef>
                        <a:spcAft>
                          <a:spcPct val="0"/>
                        </a:spcAft>
                        <a:buClrTx/>
                        <a:buSzTx/>
                        <a:buFontTx/>
                        <a:buNone/>
                        <a:tabLst/>
                      </a:pPr>
                      <a:r>
                        <a:rPr kumimoji="0" lang="tr-TR" altLang="en-US" sz="2000" b="1" i="0" u="none" strike="noStrike" cap="none" normalizeH="0" baseline="0">
                          <a:ln>
                            <a:noFill/>
                          </a:ln>
                          <a:solidFill>
                            <a:schemeClr val="bg2"/>
                          </a:solidFill>
                          <a:effectLst/>
                          <a:latin typeface="Garamond" panose="02020404030301010803" pitchFamily="18" charset="0"/>
                        </a:rPr>
                        <a:t>Hayır</a:t>
                      </a:r>
                      <a:endParaRPr kumimoji="0" lang="tr-TR" altLang="en-US" sz="20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Klavye, fare ve güç kablosunun bakımını yapar.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1"/>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Kurallara uygun BIOS yapılandırması yapar.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2"/>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İlk açılış sırasında oluşabilecek hataları giderir.</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3"/>
                  </a:ext>
                </a:extLst>
              </a:tr>
              <a:tr h="436563">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Dizüstü bilgisayarın klavye bakımını yaparak arızalarını giderir. </a:t>
                      </a: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4"/>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Dizüstü bilgisayarın RAM arızalarını giderir.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5"/>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Dizüstü bilgisayar optik sürücü bakımını yapar.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6"/>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Dizüstü bilgisayar fan bakımını yapar.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7"/>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Dizüstü bilgisayar batarya bakımını yaparak arızalarını giderir.</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08"/>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Tablet bilgisayarın temel bakım işlemlerini yapar. </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xmlns="" val="10009"/>
                  </a:ext>
                </a:extLst>
              </a:tr>
              <a:tr h="456565">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Tablet bilgisayarların sorunlarını giderir.</a:t>
                      </a:r>
                    </a:p>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400" b="1" i="0" u="none" strike="noStrike" cap="none" normalizeH="0" baseline="0">
                          <a:ln>
                            <a:noFill/>
                          </a:ln>
                          <a:solidFill>
                            <a:schemeClr val="bg2"/>
                          </a:solidFill>
                          <a:effectLst/>
                          <a:latin typeface="Garamond" panose="02020404030301010803" pitchFamily="18" charset="0"/>
                        </a:rPr>
                        <a:t> </a:t>
                      </a:r>
                      <a:endParaRPr kumimoji="0" lang="tr-TR" altLang="en-US" sz="1400" b="1" i="0" u="none" strike="noStrike" cap="none" normalizeH="0" baseline="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tc>
                  <a: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7000"/>
                        </a:lnSpc>
                        <a:spcBef>
                          <a:spcPct val="0"/>
                        </a:spcBef>
                        <a:spcAft>
                          <a:spcPct val="0"/>
                        </a:spcAft>
                        <a:buClrTx/>
                        <a:buSzTx/>
                        <a:buFontTx/>
                        <a:buNone/>
                        <a:tabLst/>
                      </a:pPr>
                      <a:r>
                        <a:rPr kumimoji="0" lang="tr-TR" altLang="en-US" sz="1100" b="0" i="0" u="none" strike="noStrike" cap="none" normalizeH="0" baseline="0">
                          <a:ln>
                            <a:noFill/>
                          </a:ln>
                          <a:solidFill>
                            <a:srgbClr val="000514"/>
                          </a:solidFill>
                          <a:effectLst/>
                          <a:latin typeface="Garamond" panose="02020404030301010803" pitchFamily="18" charset="0"/>
                        </a:rPr>
                        <a:t> </a:t>
                      </a:r>
                      <a:endParaRPr kumimoji="0" lang="tr-TR" altLang="en-US" sz="1100" b="0" i="0" u="none" strike="noStrike" cap="none" normalizeH="0" baseline="0">
                        <a:ln>
                          <a:noFill/>
                        </a:ln>
                        <a:solidFill>
                          <a:srgbClr val="000514"/>
                        </a:solidFill>
                        <a:effectLst/>
                        <a:latin typeface="Calibri" panose="020F0502020204030204" pitchFamily="34" charset="0"/>
                        <a:ea typeface="Calibri" panose="020F0502020204030204" pitchFamily="34" charset="0"/>
                        <a:cs typeface="Times New Roman" panose="02020603050405020304" pitchFamily="18" charset="0"/>
                      </a:endParaRPr>
                    </a:p>
                  </a:txBody>
                  <a:tcPr marL="65533" marR="6553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xmlns="" val="10010"/>
                  </a:ext>
                </a:extLst>
              </a:tr>
            </a:tbl>
          </a:graphicData>
        </a:graphic>
      </p:graphicFrame>
      <p:sp>
        <p:nvSpPr>
          <p:cNvPr id="36916" name="Rectangle 1">
            <a:extLst>
              <a:ext uri="{FF2B5EF4-FFF2-40B4-BE49-F238E27FC236}">
                <a16:creationId xmlns:a16="http://schemas.microsoft.com/office/drawing/2014/main" xmlns="" id="{965377D2-438D-4181-BFDE-B5A7AEB5B57B}"/>
              </a:ext>
            </a:extLst>
          </p:cNvPr>
          <p:cNvSpPr>
            <a:spLocks noChangeArrowheads="1"/>
          </p:cNvSpPr>
          <p:nvPr/>
        </p:nvSpPr>
        <p:spPr bwMode="auto">
          <a:xfrm>
            <a:off x="323850" y="260350"/>
            <a:ext cx="8280400" cy="1200150"/>
          </a:xfrm>
          <a:prstGeom prst="rect">
            <a:avLst/>
          </a:prstGeom>
          <a:noFill/>
          <a:ln>
            <a:noFill/>
          </a:ln>
          <a:effectLs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hangingPunct="0">
              <a:spcBef>
                <a:spcPct val="0"/>
              </a:spcBef>
              <a:buClrTx/>
              <a:buSzTx/>
              <a:buFontTx/>
              <a:buNone/>
              <a:defRPr/>
            </a:pPr>
            <a:r>
              <a:rPr lang="tr-TR" altLang="tr-TR" sz="1800">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BİLİŞİM TEKNOLOJİLERİ ALANINDA BİLGİSAYAR </a:t>
            </a:r>
          </a:p>
          <a:p>
            <a:pPr algn="ctr" eaLnBrk="0" hangingPunct="0">
              <a:spcBef>
                <a:spcPct val="0"/>
              </a:spcBef>
              <a:buClrTx/>
              <a:buSzTx/>
              <a:buFontTx/>
              <a:buNone/>
              <a:defRPr/>
            </a:pPr>
            <a:r>
              <a:rPr lang="tr-TR" altLang="tr-TR" sz="1800">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DONANIM VE TEKNİK SERVİS GELİŞTİRME </a:t>
            </a:r>
          </a:p>
          <a:p>
            <a:pPr algn="ctr" eaLnBrk="0" hangingPunct="0">
              <a:spcBef>
                <a:spcPct val="0"/>
              </a:spcBef>
              <a:buClrTx/>
              <a:buSzTx/>
              <a:buFontTx/>
              <a:buNone/>
              <a:defRPr/>
            </a:pPr>
            <a:r>
              <a:rPr lang="tr-TR" altLang="tr-TR" sz="1800">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VE UYUM KURSU </a:t>
            </a:r>
            <a:r>
              <a:rPr lang="tr-TR" altLang="tr-TR" sz="1800">
                <a:effectLst>
                  <a:outerShdw blurRad="38100" dist="38100" dir="2700000" algn="tl">
                    <a:srgbClr val="000000"/>
                  </a:outerShdw>
                </a:effectLst>
                <a:latin typeface="Calibri" panose="020F0502020204030204" pitchFamily="34" charset="0"/>
                <a:ea typeface="Calibri" panose="020F0502020204030204" pitchFamily="34" charset="0"/>
                <a:cs typeface="Times New Roman" panose="02020603050405020304" pitchFamily="18" charset="0"/>
              </a:rPr>
              <a:t>Ö</a:t>
            </a:r>
            <a:r>
              <a:rPr lang="tr-TR" altLang="tr-TR" sz="1800">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ĞRENME KAZANIMLARI</a:t>
            </a:r>
          </a:p>
          <a:p>
            <a:pPr algn="ctr" eaLnBrk="0" hangingPunct="0">
              <a:spcBef>
                <a:spcPct val="0"/>
              </a:spcBef>
              <a:buClrTx/>
              <a:buSzTx/>
              <a:buFontTx/>
              <a:buNone/>
              <a:defRPr/>
            </a:pPr>
            <a:r>
              <a:rPr lang="tr-TR" altLang="tr-TR" sz="1800">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KONTROL LİSTESİ</a:t>
            </a:r>
          </a:p>
        </p:txBody>
      </p:sp>
    </p:spTree>
  </p:cSld>
  <p:clrMapOvr>
    <a:masterClrMapping/>
  </p:clrMapOvr>
  <p:transition spd="slow">
    <p:blinds dir="vert"/>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566946C-A2EE-47C6-A523-E74F2D04BB19}"/>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Dereceleme Ölçekleri</a:t>
            </a:r>
          </a:p>
        </p:txBody>
      </p:sp>
      <p:sp>
        <p:nvSpPr>
          <p:cNvPr id="3" name="İçerik Yer Tutucusu 2">
            <a:extLst>
              <a:ext uri="{FF2B5EF4-FFF2-40B4-BE49-F238E27FC236}">
                <a16:creationId xmlns:a16="http://schemas.microsoft.com/office/drawing/2014/main" xmlns="" id="{6FD3F98A-03DA-4ED4-A89E-ED4D9802033C}"/>
              </a:ext>
            </a:extLst>
          </p:cNvPr>
          <p:cNvSpPr>
            <a:spLocks noGrp="1"/>
          </p:cNvSpPr>
          <p:nvPr>
            <p:ph idx="1"/>
          </p:nvPr>
        </p:nvSpPr>
        <p:spPr>
          <a:xfrm>
            <a:off x="457200" y="1600200"/>
            <a:ext cx="8229600" cy="4924425"/>
          </a:xfrm>
        </p:spPr>
        <p:txBody>
          <a:bodyPr/>
          <a:lstStyle/>
          <a:p>
            <a:pPr marL="0" indent="0">
              <a:lnSpc>
                <a:spcPct val="150000"/>
              </a:lnSpc>
              <a:buFontTx/>
              <a:buNone/>
              <a:defRPr/>
            </a:pPr>
            <a:r>
              <a:rPr lang="tr-TR" altLang="en-US" sz="3600"/>
              <a:t>Kontrol listeleri performansa ilişkin belirli ölçütlerin karşılanıp karşılanmadığıyla ilgili olan sınırlı durumlarda değerlendirme için uygun seçimdir. Fakat performans düzeylerini tanımlayan bir yapıya sahip değildir.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65E884-6173-4C36-B4BE-21C06B213C59}"/>
              </a:ext>
            </a:extLst>
          </p:cNvPr>
          <p:cNvSpPr>
            <a:spLocks noGrp="1"/>
          </p:cNvSpPr>
          <p:nvPr>
            <p:ph type="title"/>
          </p:nvPr>
        </p:nvSpPr>
        <p:spPr>
          <a:solidFill>
            <a:schemeClr val="bg2">
              <a:lumMod val="10000"/>
              <a:lumOff val="90000"/>
            </a:schemeClr>
          </a:solidFill>
        </p:spPr>
        <p:txBody>
          <a:bodyPr/>
          <a:lstStyle/>
          <a:p>
            <a:pPr>
              <a:defRPr/>
            </a:pPr>
            <a:r>
              <a:rPr lang="tr-TR" dirty="0">
                <a:solidFill>
                  <a:srgbClr val="FF0000"/>
                </a:solidFill>
              </a:rPr>
              <a:t>Dereceleme Ölçekleri</a:t>
            </a:r>
          </a:p>
        </p:txBody>
      </p:sp>
      <p:sp>
        <p:nvSpPr>
          <p:cNvPr id="3" name="İçerik Yer Tutucusu 2">
            <a:extLst>
              <a:ext uri="{FF2B5EF4-FFF2-40B4-BE49-F238E27FC236}">
                <a16:creationId xmlns:a16="http://schemas.microsoft.com/office/drawing/2014/main" xmlns="" id="{B0B3B0A9-0BE1-48D7-B084-6E8E02909A11}"/>
              </a:ext>
            </a:extLst>
          </p:cNvPr>
          <p:cNvSpPr>
            <a:spLocks noGrp="1"/>
          </p:cNvSpPr>
          <p:nvPr>
            <p:ph idx="1"/>
          </p:nvPr>
        </p:nvSpPr>
        <p:spPr/>
        <p:txBody>
          <a:bodyPr/>
          <a:lstStyle/>
          <a:p>
            <a:pPr marL="0" indent="0">
              <a:lnSpc>
                <a:spcPct val="150000"/>
              </a:lnSpc>
              <a:buFontTx/>
              <a:buNone/>
              <a:defRPr/>
            </a:pPr>
            <a:r>
              <a:rPr lang="tr-TR" altLang="en-US" sz="3600"/>
              <a:t>Derecelendirme ölçekleri ise ölçülen özelliğe ilişkin performansı çeşitli düzeyleri ile tanımlayabilir ve ölçütlerin ne dereceye kadar karşılandığını görmeye olanak sağlar.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xmlns="" id="{09DB9D4D-DEE8-4BE2-8CCE-48A6063DCC00}"/>
              </a:ext>
            </a:extLst>
          </p:cNvPr>
          <p:cNvGraphicFramePr>
            <a:graphicFrameLocks noGrp="1"/>
          </p:cNvGraphicFramePr>
          <p:nvPr/>
        </p:nvGraphicFramePr>
        <p:xfrm>
          <a:off x="467546" y="1556792"/>
          <a:ext cx="8280916" cy="4363400"/>
        </p:xfrm>
        <a:graphic>
          <a:graphicData uri="http://schemas.openxmlformats.org/drawingml/2006/table">
            <a:tbl>
              <a:tblPr firstRow="1" firstCol="1" bandRow="1">
                <a:tableStyleId>{5C22544A-7EE6-4342-B048-85BDC9FD1C3A}</a:tableStyleId>
              </a:tblPr>
              <a:tblGrid>
                <a:gridCol w="1210823">
                  <a:extLst>
                    <a:ext uri="{9D8B030D-6E8A-4147-A177-3AD203B41FA5}">
                      <a16:colId xmlns:a16="http://schemas.microsoft.com/office/drawing/2014/main" xmlns="" val="20000"/>
                    </a:ext>
                  </a:extLst>
                </a:gridCol>
                <a:gridCol w="579597">
                  <a:extLst>
                    <a:ext uri="{9D8B030D-6E8A-4147-A177-3AD203B41FA5}">
                      <a16:colId xmlns:a16="http://schemas.microsoft.com/office/drawing/2014/main" xmlns="" val="20001"/>
                    </a:ext>
                  </a:extLst>
                </a:gridCol>
                <a:gridCol w="690643">
                  <a:extLst>
                    <a:ext uri="{9D8B030D-6E8A-4147-A177-3AD203B41FA5}">
                      <a16:colId xmlns:a16="http://schemas.microsoft.com/office/drawing/2014/main" xmlns="" val="20002"/>
                    </a:ext>
                  </a:extLst>
                </a:gridCol>
                <a:gridCol w="690643">
                  <a:extLst>
                    <a:ext uri="{9D8B030D-6E8A-4147-A177-3AD203B41FA5}">
                      <a16:colId xmlns:a16="http://schemas.microsoft.com/office/drawing/2014/main" xmlns="" val="20003"/>
                    </a:ext>
                  </a:extLst>
                </a:gridCol>
                <a:gridCol w="827995">
                  <a:extLst>
                    <a:ext uri="{9D8B030D-6E8A-4147-A177-3AD203B41FA5}">
                      <a16:colId xmlns:a16="http://schemas.microsoft.com/office/drawing/2014/main" xmlns="" val="20004"/>
                    </a:ext>
                  </a:extLst>
                </a:gridCol>
                <a:gridCol w="690643">
                  <a:extLst>
                    <a:ext uri="{9D8B030D-6E8A-4147-A177-3AD203B41FA5}">
                      <a16:colId xmlns:a16="http://schemas.microsoft.com/office/drawing/2014/main" xmlns="" val="20005"/>
                    </a:ext>
                  </a:extLst>
                </a:gridCol>
                <a:gridCol w="690643">
                  <a:extLst>
                    <a:ext uri="{9D8B030D-6E8A-4147-A177-3AD203B41FA5}">
                      <a16:colId xmlns:a16="http://schemas.microsoft.com/office/drawing/2014/main" xmlns="" val="20006"/>
                    </a:ext>
                  </a:extLst>
                </a:gridCol>
                <a:gridCol w="689672">
                  <a:extLst>
                    <a:ext uri="{9D8B030D-6E8A-4147-A177-3AD203B41FA5}">
                      <a16:colId xmlns:a16="http://schemas.microsoft.com/office/drawing/2014/main" xmlns="" val="20007"/>
                    </a:ext>
                  </a:extLst>
                </a:gridCol>
                <a:gridCol w="748919">
                  <a:extLst>
                    <a:ext uri="{9D8B030D-6E8A-4147-A177-3AD203B41FA5}">
                      <a16:colId xmlns:a16="http://schemas.microsoft.com/office/drawing/2014/main" xmlns="" val="20008"/>
                    </a:ext>
                  </a:extLst>
                </a:gridCol>
                <a:gridCol w="770695">
                  <a:extLst>
                    <a:ext uri="{9D8B030D-6E8A-4147-A177-3AD203B41FA5}">
                      <a16:colId xmlns:a16="http://schemas.microsoft.com/office/drawing/2014/main" xmlns="" val="20009"/>
                    </a:ext>
                  </a:extLst>
                </a:gridCol>
                <a:gridCol w="690643">
                  <a:extLst>
                    <a:ext uri="{9D8B030D-6E8A-4147-A177-3AD203B41FA5}">
                      <a16:colId xmlns:a16="http://schemas.microsoft.com/office/drawing/2014/main" xmlns="" val="20010"/>
                    </a:ext>
                  </a:extLst>
                </a:gridCol>
              </a:tblGrid>
              <a:tr h="2880320">
                <a:tc>
                  <a:txBody>
                    <a:bodyPr/>
                    <a:lstStyle/>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 </a:t>
                      </a:r>
                    </a:p>
                    <a:p>
                      <a:pPr algn="ctr">
                        <a:lnSpc>
                          <a:spcPct val="107000"/>
                        </a:lnSpc>
                        <a:spcAft>
                          <a:spcPts val="0"/>
                        </a:spcAft>
                      </a:pPr>
                      <a:r>
                        <a:rPr lang="tr-TR" sz="1200" dirty="0">
                          <a:solidFill>
                            <a:schemeClr val="bg2"/>
                          </a:solidFill>
                          <a:effectLst/>
                        </a:rPr>
                        <a:t>Kursiyerin</a:t>
                      </a:r>
                    </a:p>
                    <a:p>
                      <a:pPr algn="ctr">
                        <a:lnSpc>
                          <a:spcPct val="107000"/>
                        </a:lnSpc>
                        <a:spcAft>
                          <a:spcPts val="0"/>
                        </a:spcAft>
                      </a:pPr>
                      <a:r>
                        <a:rPr lang="tr-TR" sz="1200" dirty="0">
                          <a:solidFill>
                            <a:schemeClr val="bg2"/>
                          </a:solidFill>
                          <a:effectLst/>
                        </a:rPr>
                        <a:t>Adı Soyadı</a:t>
                      </a:r>
                    </a:p>
                    <a:p>
                      <a:pPr>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marL="71755" marR="71755">
                        <a:lnSpc>
                          <a:spcPct val="107000"/>
                        </a:lnSpc>
                        <a:spcAft>
                          <a:spcPts val="0"/>
                        </a:spcAft>
                      </a:pPr>
                      <a:r>
                        <a:rPr lang="tr-TR" sz="1200" dirty="0">
                          <a:solidFill>
                            <a:schemeClr val="bg2"/>
                          </a:solidFill>
                          <a:effectLst/>
                        </a:rPr>
                        <a:t>Klavye, fare ve güç kablosunun bakımını yapar.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Kurallara uygun BIOS yapılandırması yapar.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İlk açılış sırasında oluşabilecek hataları giderir.</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Dizüstü bilgisayarın klavye bakımını yaparak arızalarını giderir.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Dizüstü bilgisayarın RAM arızalarını giderir.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Dizüstü bilgisayar optik sürücü bakımını yapar.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Dizüstü bilgisayar fan bakımını yapar.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Dizüstü bilgisayar batarya bakımını yaparak arızalarını giderir.</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marL="71755" marR="71755">
                        <a:lnSpc>
                          <a:spcPct val="107000"/>
                        </a:lnSpc>
                        <a:spcAft>
                          <a:spcPts val="0"/>
                        </a:spcAft>
                      </a:pPr>
                      <a:r>
                        <a:rPr lang="tr-TR" sz="1200" dirty="0">
                          <a:solidFill>
                            <a:schemeClr val="bg2"/>
                          </a:solidFill>
                          <a:effectLst/>
                        </a:rPr>
                        <a:t>Tablet bilgisayarın temel bakım işlemlerini yapar. </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tc>
                  <a:txBody>
                    <a:bodyPr/>
                    <a:lstStyle/>
                    <a:p>
                      <a:pPr>
                        <a:lnSpc>
                          <a:spcPct val="107000"/>
                        </a:lnSpc>
                        <a:spcAft>
                          <a:spcPts val="0"/>
                        </a:spcAft>
                      </a:pPr>
                      <a:r>
                        <a:rPr lang="tr-TR" sz="1200" dirty="0">
                          <a:solidFill>
                            <a:schemeClr val="bg2"/>
                          </a:solidFill>
                          <a:effectLst/>
                        </a:rPr>
                        <a:t>Tablet bilgisayarların sorunlarını giderir.</a:t>
                      </a:r>
                    </a:p>
                    <a:p>
                      <a:pPr marL="71755" marR="71755">
                        <a:lnSpc>
                          <a:spcPct val="107000"/>
                        </a:lnSpc>
                        <a:spcAft>
                          <a:spcPts val="0"/>
                        </a:spcAft>
                      </a:pPr>
                      <a:r>
                        <a:rPr lang="tr-TR" sz="1200" dirty="0">
                          <a:solidFill>
                            <a:schemeClr val="bg2"/>
                          </a:solidFill>
                          <a:effectLst/>
                        </a:rPr>
                        <a:t> </a:t>
                      </a:r>
                      <a:endParaRPr lang="tr-TR" sz="12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vert="vert270"/>
                </a:tc>
                <a:extLst>
                  <a:ext uri="{0D108BD9-81ED-4DB2-BD59-A6C34878D82A}">
                    <a16:rowId xmlns:a16="http://schemas.microsoft.com/office/drawing/2014/main" xmlns="" val="10000"/>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1"/>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2"/>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3"/>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4"/>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5"/>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6"/>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7"/>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8"/>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09"/>
                  </a:ext>
                </a:extLst>
              </a:tr>
              <a:tr h="148308">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a:effectLst/>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tc>
                  <a:txBody>
                    <a:bodyPr/>
                    <a:lstStyle/>
                    <a:p>
                      <a:pPr>
                        <a:lnSpc>
                          <a:spcPct val="107000"/>
                        </a:lnSpc>
                        <a:spcAft>
                          <a:spcPts val="0"/>
                        </a:spcAft>
                      </a:pPr>
                      <a:r>
                        <a:rPr lang="tr-TR" sz="900" dirty="0">
                          <a:effectLst/>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970" marR="51970" marT="0" marB="0"/>
                </a:tc>
                <a:extLst>
                  <a:ext uri="{0D108BD9-81ED-4DB2-BD59-A6C34878D82A}">
                    <a16:rowId xmlns:a16="http://schemas.microsoft.com/office/drawing/2014/main" xmlns="" val="10010"/>
                  </a:ext>
                </a:extLst>
              </a:tr>
            </a:tbl>
          </a:graphicData>
        </a:graphic>
      </p:graphicFrame>
      <p:sp>
        <p:nvSpPr>
          <p:cNvPr id="38915" name="Rectangle 5">
            <a:extLst>
              <a:ext uri="{FF2B5EF4-FFF2-40B4-BE49-F238E27FC236}">
                <a16:creationId xmlns:a16="http://schemas.microsoft.com/office/drawing/2014/main" xmlns="" id="{5F566B2D-FCB5-4D81-96A8-6C647079BDC4}"/>
              </a:ext>
            </a:extLst>
          </p:cNvPr>
          <p:cNvSpPr>
            <a:spLocks noChangeArrowheads="1"/>
          </p:cNvSpPr>
          <p:nvPr/>
        </p:nvSpPr>
        <p:spPr bwMode="auto">
          <a:xfrm>
            <a:off x="468313" y="138113"/>
            <a:ext cx="8280400" cy="1322387"/>
          </a:xfrm>
          <a:prstGeom prst="rect">
            <a:avLst/>
          </a:prstGeom>
          <a:noFill/>
          <a:ln>
            <a:noFill/>
          </a:ln>
          <a:effectLst/>
          <a:extLst/>
        </p:spPr>
        <p:txBody>
          <a:bodyPr anchor="ct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0" hangingPunct="0">
              <a:spcBef>
                <a:spcPct val="0"/>
              </a:spcBef>
              <a:buClrTx/>
              <a:buSzTx/>
              <a:buFontTx/>
              <a:buNone/>
              <a:defRPr/>
            </a:pPr>
            <a:r>
              <a:rPr lang="tr-TR" altLang="tr-TR" sz="1600" b="1">
                <a:effectLst>
                  <a:outerShdw blurRad="38100" dist="38100" dir="2700000" algn="tl">
                    <a:srgbClr val="000000"/>
                  </a:outerShdw>
                </a:effectLst>
                <a:latin typeface="Times New Roman" panose="02020603050405020304" pitchFamily="18" charset="0"/>
                <a:ea typeface="Calibri" panose="020F0502020204030204" pitchFamily="34" charset="0"/>
                <a:cs typeface="Times New Roman" panose="02020603050405020304" pitchFamily="18" charset="0"/>
              </a:rPr>
              <a:t>BİLİŞİM TEKNOLOJİLERİ ALANINDA BİLGİSAYAR  DONANIM VE TEKNİK SERVİS GELİŞTİRME VE UYUM KURSU   </a:t>
            </a:r>
          </a:p>
          <a:p>
            <a:pPr algn="ctr" eaLnBrk="0" hangingPunct="0">
              <a:spcBef>
                <a:spcPct val="0"/>
              </a:spcBef>
              <a:buClrTx/>
              <a:buSzTx/>
              <a:buFontTx/>
              <a:buNone/>
              <a:defRPr/>
            </a:pPr>
            <a:r>
              <a:rPr lang="tr-TR" altLang="tr-TR" sz="2400">
                <a:solidFill>
                  <a:srgbClr val="FF0000"/>
                </a:solidFill>
                <a:latin typeface="Arial" panose="020B0604020202020204" pitchFamily="34" charset="0"/>
                <a:ea typeface="Calibri" panose="020F0502020204030204" pitchFamily="34" charset="0"/>
              </a:rPr>
              <a:t>ÖĞRENME KAZANIMLARI</a:t>
            </a:r>
          </a:p>
          <a:p>
            <a:pPr algn="ctr" eaLnBrk="0" hangingPunct="0">
              <a:spcBef>
                <a:spcPct val="0"/>
              </a:spcBef>
              <a:buClrTx/>
              <a:buSzTx/>
              <a:buFontTx/>
              <a:buNone/>
              <a:defRPr/>
            </a:pPr>
            <a:r>
              <a:rPr lang="tr-TR" altLang="tr-TR" sz="2400">
                <a:solidFill>
                  <a:srgbClr val="FF0000"/>
                </a:solidFill>
                <a:latin typeface="Arial" panose="020B0604020202020204" pitchFamily="34" charset="0"/>
                <a:ea typeface="Calibri" panose="020F0502020204030204" pitchFamily="34" charset="0"/>
              </a:rPr>
              <a:t>DERECELİ PUANLAMA ANAHTARI</a:t>
            </a:r>
            <a:endParaRPr lang="tr-TR" altLang="tr-TR" sz="2400">
              <a:solidFill>
                <a:srgbClr val="FF0000"/>
              </a:solidFill>
              <a:latin typeface="Arial" panose="020B0604020202020204" pitchFamily="34" charset="0"/>
            </a:endParaRPr>
          </a:p>
        </p:txBody>
      </p:sp>
      <p:sp>
        <p:nvSpPr>
          <p:cNvPr id="68612" name="Dikdörtgen 6">
            <a:extLst>
              <a:ext uri="{FF2B5EF4-FFF2-40B4-BE49-F238E27FC236}">
                <a16:creationId xmlns:a16="http://schemas.microsoft.com/office/drawing/2014/main" xmlns="" id="{91B8A6EE-B752-4AFC-998F-307D88209BA5}"/>
              </a:ext>
            </a:extLst>
          </p:cNvPr>
          <p:cNvSpPr>
            <a:spLocks noChangeArrowheads="1"/>
          </p:cNvSpPr>
          <p:nvPr/>
        </p:nvSpPr>
        <p:spPr bwMode="auto">
          <a:xfrm>
            <a:off x="1331913" y="6021388"/>
            <a:ext cx="66960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tr-TR" altLang="tr-TR" sz="2000" b="1">
                <a:ea typeface="Calibri" panose="020F0502020204030204" pitchFamily="34" charset="0"/>
                <a:cs typeface="Times New Roman" panose="02020603050405020304" pitchFamily="18" charset="0"/>
              </a:rPr>
              <a:t>Değerlendirme:</a:t>
            </a:r>
            <a:r>
              <a:rPr lang="tr-TR" altLang="tr-TR" sz="2000">
                <a:ea typeface="Calibri" panose="020F0502020204030204" pitchFamily="34" charset="0"/>
                <a:cs typeface="Times New Roman" panose="02020603050405020304" pitchFamily="18" charset="0"/>
              </a:rPr>
              <a:t>   </a:t>
            </a:r>
            <a:r>
              <a:rPr lang="tr-TR" altLang="tr-TR" sz="2000" b="1">
                <a:ea typeface="Calibri" panose="020F0502020204030204" pitchFamily="34" charset="0"/>
                <a:cs typeface="Times New Roman" panose="02020603050405020304" pitchFamily="18" charset="0"/>
              </a:rPr>
              <a:t>1</a:t>
            </a:r>
            <a:r>
              <a:rPr lang="tr-TR" altLang="tr-TR" sz="2000">
                <a:ea typeface="Calibri" panose="020F0502020204030204" pitchFamily="34" charset="0"/>
                <a:cs typeface="Times New Roman" panose="02020603050405020304" pitchFamily="18" charset="0"/>
              </a:rPr>
              <a:t>: Geliştirilmeli       </a:t>
            </a:r>
            <a:r>
              <a:rPr lang="tr-TR" altLang="tr-TR" sz="2000" b="1">
                <a:ea typeface="Calibri" panose="020F0502020204030204" pitchFamily="34" charset="0"/>
                <a:cs typeface="Times New Roman" panose="02020603050405020304" pitchFamily="18" charset="0"/>
              </a:rPr>
              <a:t>2</a:t>
            </a:r>
            <a:r>
              <a:rPr lang="tr-TR" altLang="tr-TR" sz="2000">
                <a:ea typeface="Calibri" panose="020F0502020204030204" pitchFamily="34" charset="0"/>
                <a:cs typeface="Times New Roman" panose="02020603050405020304" pitchFamily="18" charset="0"/>
              </a:rPr>
              <a:t>: İyi     </a:t>
            </a:r>
            <a:r>
              <a:rPr lang="tr-TR" altLang="tr-TR" sz="2000" b="1">
                <a:ea typeface="Calibri" panose="020F0502020204030204" pitchFamily="34" charset="0"/>
                <a:cs typeface="Times New Roman" panose="02020603050405020304" pitchFamily="18" charset="0"/>
              </a:rPr>
              <a:t>3</a:t>
            </a:r>
            <a:r>
              <a:rPr lang="tr-TR" altLang="tr-TR" sz="2000">
                <a:ea typeface="Calibri" panose="020F0502020204030204" pitchFamily="34" charset="0"/>
                <a:cs typeface="Times New Roman" panose="02020603050405020304" pitchFamily="18" charset="0"/>
              </a:rPr>
              <a:t>: </a:t>
            </a:r>
            <a:r>
              <a:rPr lang="tr-TR" altLang="tr-TR" sz="2000">
                <a:latin typeface="Calibri" panose="020F0502020204030204" pitchFamily="34" charset="0"/>
                <a:ea typeface="Calibri" panose="020F0502020204030204" pitchFamily="34" charset="0"/>
                <a:cs typeface="Times New Roman" panose="02020603050405020304" pitchFamily="18" charset="0"/>
              </a:rPr>
              <a:t>Ç</a:t>
            </a:r>
            <a:r>
              <a:rPr lang="tr-TR" altLang="tr-TR" sz="2000">
                <a:ea typeface="Calibri" panose="020F0502020204030204" pitchFamily="34" charset="0"/>
                <a:cs typeface="Times New Roman" panose="02020603050405020304" pitchFamily="18" charset="0"/>
              </a:rPr>
              <a:t>ok iyi</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p:cTn id="7" dur="1000" fill="hold"/>
                                        <p:tgtEl>
                                          <p:spTgt spid="38915"/>
                                        </p:tgtEl>
                                        <p:attrNameLst>
                                          <p:attrName>ppt_w</p:attrName>
                                        </p:attrNameLst>
                                      </p:cBhvr>
                                      <p:tavLst>
                                        <p:tav tm="0">
                                          <p:val>
                                            <p:fltVal val="0"/>
                                          </p:val>
                                        </p:tav>
                                        <p:tav tm="100000">
                                          <p:val>
                                            <p:strVal val="#ppt_w"/>
                                          </p:val>
                                        </p:tav>
                                      </p:tavLst>
                                    </p:anim>
                                    <p:anim calcmode="lin" valueType="num">
                                      <p:cBhvr>
                                        <p:cTn id="8" dur="1000" fill="hold"/>
                                        <p:tgtEl>
                                          <p:spTgt spid="38915"/>
                                        </p:tgtEl>
                                        <p:attrNameLst>
                                          <p:attrName>ppt_h</p:attrName>
                                        </p:attrNameLst>
                                      </p:cBhvr>
                                      <p:tavLst>
                                        <p:tav tm="0">
                                          <p:val>
                                            <p:fltVal val="0"/>
                                          </p:val>
                                        </p:tav>
                                        <p:tav tm="100000">
                                          <p:val>
                                            <p:strVal val="#ppt_h"/>
                                          </p:val>
                                        </p:tav>
                                      </p:tavLst>
                                    </p:anim>
                                    <p:anim calcmode="lin" valueType="num">
                                      <p:cBhvr>
                                        <p:cTn id="9" dur="1000" fill="hold"/>
                                        <p:tgtEl>
                                          <p:spTgt spid="38915"/>
                                        </p:tgtEl>
                                        <p:attrNameLst>
                                          <p:attrName>style.rotation</p:attrName>
                                        </p:attrNameLst>
                                      </p:cBhvr>
                                      <p:tavLst>
                                        <p:tav tm="0">
                                          <p:val>
                                            <p:fltVal val="90"/>
                                          </p:val>
                                        </p:tav>
                                        <p:tav tm="100000">
                                          <p:val>
                                            <p:fltVal val="0"/>
                                          </p:val>
                                        </p:tav>
                                      </p:tavLst>
                                    </p:anim>
                                    <p:animEffect transition="in" filter="fade">
                                      <p:cBhvr>
                                        <p:cTn id="10" dur="1000"/>
                                        <p:tgtEl>
                                          <p:spTgt spid="389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xmlns="" id="{00937EBB-A8BD-4FCF-9368-CFA2C94601D0}"/>
              </a:ext>
            </a:extLst>
          </p:cNvPr>
          <p:cNvSpPr>
            <a:spLocks noGrp="1" noChangeArrowheads="1"/>
          </p:cNvSpPr>
          <p:nvPr>
            <p:ph type="title"/>
          </p:nvPr>
        </p:nvSpPr>
        <p:spPr>
          <a:xfrm>
            <a:off x="539750" y="188913"/>
            <a:ext cx="8229600" cy="938212"/>
          </a:xfrm>
          <a:solidFill>
            <a:schemeClr val="bg2">
              <a:lumMod val="10000"/>
              <a:lumOff val="90000"/>
            </a:schemeClr>
          </a:solidFill>
        </p:spPr>
        <p:txBody>
          <a:bodyPr/>
          <a:lstStyle/>
          <a:p>
            <a:pPr eaLnBrk="1" hangingPunct="1">
              <a:defRPr/>
            </a:pPr>
            <a:r>
              <a:rPr lang="tr-TR" altLang="tr-TR" sz="3600" dirty="0">
                <a:solidFill>
                  <a:srgbClr val="FF0000"/>
                </a:solidFill>
                <a:latin typeface="Times New Roman" panose="02020603050405020304" pitchFamily="18" charset="0"/>
                <a:cs typeface="Times New Roman" panose="02020603050405020304" pitchFamily="18" charset="0"/>
              </a:rPr>
              <a:t>Dereceli Puanlama Anahtarı</a:t>
            </a:r>
          </a:p>
        </p:txBody>
      </p:sp>
      <p:sp>
        <p:nvSpPr>
          <p:cNvPr id="58371" name="Rectangle 3">
            <a:extLst>
              <a:ext uri="{FF2B5EF4-FFF2-40B4-BE49-F238E27FC236}">
                <a16:creationId xmlns:a16="http://schemas.microsoft.com/office/drawing/2014/main" xmlns="" id="{E53F8E4B-8283-499E-845D-21CD8ED03E60}"/>
              </a:ext>
            </a:extLst>
          </p:cNvPr>
          <p:cNvSpPr>
            <a:spLocks noGrp="1" noChangeArrowheads="1"/>
          </p:cNvSpPr>
          <p:nvPr>
            <p:ph idx="1"/>
          </p:nvPr>
        </p:nvSpPr>
        <p:spPr>
          <a:xfrm>
            <a:off x="457200" y="1268413"/>
            <a:ext cx="8229600" cy="5329237"/>
          </a:xfrm>
        </p:spPr>
        <p:txBody>
          <a:bodyPr/>
          <a:lstStyle/>
          <a:p>
            <a:pPr eaLnBrk="1" hangingPunct="1">
              <a:lnSpc>
                <a:spcPct val="90000"/>
              </a:lnSpc>
              <a:defRPr/>
            </a:pPr>
            <a:r>
              <a:rPr lang="tr-TR" altLang="tr-TR" sz="2800">
                <a:latin typeface="Times New Roman" panose="02020603050405020304" pitchFamily="18" charset="0"/>
                <a:cs typeface="Times New Roman" panose="02020603050405020304" pitchFamily="18" charset="0"/>
              </a:rPr>
              <a:t>Her bir çalışma için ölçütleri listeleyen ve çalışmada nelerin yapılacağını gösteren bir puanlama aracıdır.</a:t>
            </a:r>
          </a:p>
          <a:p>
            <a:pPr eaLnBrk="1" hangingPunct="1">
              <a:lnSpc>
                <a:spcPct val="90000"/>
              </a:lnSpc>
              <a:defRPr/>
            </a:pPr>
            <a:endParaRPr lang="tr-TR" altLang="tr-TR" sz="2800">
              <a:latin typeface="Times New Roman" panose="02020603050405020304" pitchFamily="18" charset="0"/>
              <a:cs typeface="Times New Roman" panose="02020603050405020304" pitchFamily="18" charset="0"/>
            </a:endParaRPr>
          </a:p>
          <a:p>
            <a:pPr eaLnBrk="1" hangingPunct="1">
              <a:lnSpc>
                <a:spcPct val="90000"/>
              </a:lnSpc>
              <a:defRPr/>
            </a:pPr>
            <a:r>
              <a:rPr lang="tr-TR" altLang="tr-TR" sz="2800">
                <a:latin typeface="Times New Roman" panose="02020603050405020304" pitchFamily="18" charset="0"/>
                <a:cs typeface="Times New Roman" panose="02020603050405020304" pitchFamily="18" charset="0"/>
              </a:rPr>
              <a:t>Dereceli puanlama anahtarının en önemli özelliği, kursiyerlerin aldıkları </a:t>
            </a:r>
            <a:r>
              <a:rPr lang="tr-TR" altLang="tr-TR" sz="2800">
                <a:solidFill>
                  <a:schemeClr val="tx2"/>
                </a:solidFill>
                <a:latin typeface="Times New Roman" panose="02020603050405020304" pitchFamily="18" charset="0"/>
                <a:cs typeface="Times New Roman" panose="02020603050405020304" pitchFamily="18" charset="0"/>
              </a:rPr>
              <a:t>puanın tam olarak neye karşılık geldiğini ve ondan beklenenin ne kadarını yapabildiğini görmelerini sağlamasıdır.</a:t>
            </a:r>
          </a:p>
          <a:p>
            <a:pPr eaLnBrk="1" hangingPunct="1">
              <a:lnSpc>
                <a:spcPct val="90000"/>
              </a:lnSpc>
              <a:defRPr/>
            </a:pPr>
            <a:endParaRPr lang="tr-TR" altLang="tr-TR" sz="2800">
              <a:solidFill>
                <a:schemeClr val="tx2"/>
              </a:solidFill>
              <a:latin typeface="Times New Roman" panose="02020603050405020304" pitchFamily="18" charset="0"/>
              <a:cs typeface="Times New Roman" panose="02020603050405020304" pitchFamily="18" charset="0"/>
            </a:endParaRPr>
          </a:p>
          <a:p>
            <a:pPr eaLnBrk="1" hangingPunct="1">
              <a:lnSpc>
                <a:spcPct val="90000"/>
              </a:lnSpc>
              <a:defRPr/>
            </a:pPr>
            <a:r>
              <a:rPr lang="tr-TR" altLang="tr-TR" sz="2800">
                <a:solidFill>
                  <a:schemeClr val="tx2"/>
                </a:solidFill>
                <a:latin typeface="Times New Roman" panose="02020603050405020304" pitchFamily="18" charset="0"/>
                <a:cs typeface="Times New Roman" panose="02020603050405020304" pitchFamily="18" charset="0"/>
              </a:rPr>
              <a:t>En faydalı dereceli puanlama anahtarı öğretmenlerin kendi yaptıklarıdır. </a:t>
            </a:r>
          </a:p>
          <a:p>
            <a:pPr eaLnBrk="1" hangingPunct="1">
              <a:lnSpc>
                <a:spcPct val="90000"/>
              </a:lnSpc>
              <a:defRPr/>
            </a:pPr>
            <a:endParaRPr lang="tr-TR" altLang="tr-TR" sz="2400">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heel(1)">
                                      <p:cBhvr>
                                        <p:cTn id="7" dur="20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58371">
                                            <p:txEl>
                                              <p:pRg st="0" end="0"/>
                                            </p:txEl>
                                          </p:spTgt>
                                        </p:tgtEl>
                                        <p:attrNameLst>
                                          <p:attrName>style.visibility</p:attrName>
                                        </p:attrNameLst>
                                      </p:cBhvr>
                                      <p:to>
                                        <p:strVal val="visible"/>
                                      </p:to>
                                    </p:set>
                                    <p:animEffect transition="in" filter="wheel(1)">
                                      <p:cBhvr>
                                        <p:cTn id="12" dur="2000"/>
                                        <p:tgtEl>
                                          <p:spTgt spid="583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heel(1)">
                                      <p:cBhvr>
                                        <p:cTn id="17" dur="20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58371">
                                            <p:txEl>
                                              <p:pRg st="4" end="4"/>
                                            </p:txEl>
                                          </p:spTgt>
                                        </p:tgtEl>
                                        <p:attrNameLst>
                                          <p:attrName>style.visibility</p:attrName>
                                        </p:attrNameLst>
                                      </p:cBhvr>
                                      <p:to>
                                        <p:strVal val="visible"/>
                                      </p:to>
                                    </p:set>
                                    <p:animEffect transition="in" filter="wheel(1)">
                                      <p:cBhvr>
                                        <p:cTn id="22" dur="20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6B16920-155A-490D-9169-E7A47302C659}"/>
              </a:ext>
            </a:extLst>
          </p:cNvPr>
          <p:cNvSpPr>
            <a:spLocks noGrp="1"/>
          </p:cNvSpPr>
          <p:nvPr>
            <p:ph type="title"/>
          </p:nvPr>
        </p:nvSpPr>
        <p:spPr>
          <a:xfrm>
            <a:off x="457200" y="115888"/>
            <a:ext cx="8229600" cy="1301750"/>
          </a:xfrm>
          <a:solidFill>
            <a:schemeClr val="bg2">
              <a:lumMod val="10000"/>
              <a:lumOff val="90000"/>
            </a:schemeClr>
          </a:solidFill>
        </p:spPr>
        <p:txBody>
          <a:bodyPr/>
          <a:lstStyle/>
          <a:p>
            <a:pPr>
              <a:defRPr/>
            </a:pPr>
            <a:r>
              <a:rPr lang="tr-TR" dirty="0">
                <a:solidFill>
                  <a:srgbClr val="FF0000"/>
                </a:solidFill>
              </a:rPr>
              <a:t>Ölçme ve Değerlendirme </a:t>
            </a:r>
            <a:br>
              <a:rPr lang="tr-TR" dirty="0">
                <a:solidFill>
                  <a:srgbClr val="FF0000"/>
                </a:solidFill>
              </a:rPr>
            </a:br>
            <a:r>
              <a:rPr lang="tr-TR" dirty="0">
                <a:solidFill>
                  <a:srgbClr val="FF0000"/>
                </a:solidFill>
              </a:rPr>
              <a:t>Yapılan Kurs Türleri</a:t>
            </a:r>
          </a:p>
        </p:txBody>
      </p:sp>
      <p:sp>
        <p:nvSpPr>
          <p:cNvPr id="3" name="İçerik Yer Tutucusu 2">
            <a:extLst>
              <a:ext uri="{FF2B5EF4-FFF2-40B4-BE49-F238E27FC236}">
                <a16:creationId xmlns:a16="http://schemas.microsoft.com/office/drawing/2014/main" xmlns="" id="{B87E682D-5345-46FF-BEEA-EA2C44539E1E}"/>
              </a:ext>
            </a:extLst>
          </p:cNvPr>
          <p:cNvSpPr>
            <a:spLocks noGrp="1"/>
          </p:cNvSpPr>
          <p:nvPr>
            <p:ph idx="1"/>
          </p:nvPr>
        </p:nvSpPr>
        <p:spPr/>
        <p:txBody>
          <a:bodyPr/>
          <a:lstStyle/>
          <a:p>
            <a:pPr>
              <a:buFont typeface="Wingdings" panose="05000000000000000000" pitchFamily="2" charset="2"/>
              <a:buChar char="ü"/>
              <a:defRPr/>
            </a:pPr>
            <a:r>
              <a:rPr lang="tr-TR" sz="4000" dirty="0">
                <a:effectLst>
                  <a:outerShdw blurRad="38100" dist="38100" dir="2700000" algn="tl">
                    <a:srgbClr val="000000">
                      <a:alpha val="43137"/>
                    </a:srgbClr>
                  </a:outerShdw>
                </a:effectLst>
              </a:rPr>
              <a:t>Okuma - Yazma,</a:t>
            </a:r>
          </a:p>
          <a:p>
            <a:pPr>
              <a:buFont typeface="Wingdings" panose="05000000000000000000" pitchFamily="2" charset="2"/>
              <a:buChar char="ü"/>
              <a:defRPr/>
            </a:pPr>
            <a:r>
              <a:rPr lang="tr-TR" sz="4000" dirty="0">
                <a:effectLst>
                  <a:outerShdw blurRad="38100" dist="38100" dir="2700000" algn="tl">
                    <a:srgbClr val="000000">
                      <a:alpha val="43137"/>
                    </a:srgbClr>
                  </a:outerShdw>
                </a:effectLst>
              </a:rPr>
              <a:t>Meslekî ve Teknik  </a:t>
            </a:r>
          </a:p>
          <a:p>
            <a:pPr>
              <a:buFont typeface="Wingdings" panose="05000000000000000000" pitchFamily="2" charset="2"/>
              <a:buChar char="ü"/>
              <a:defRPr/>
            </a:pPr>
            <a:r>
              <a:rPr lang="tr-TR" sz="4000" dirty="0">
                <a:effectLst>
                  <a:outerShdw blurRad="38100" dist="38100" dir="2700000" algn="tl">
                    <a:srgbClr val="000000">
                      <a:alpha val="43137"/>
                    </a:srgbClr>
                  </a:outerShdw>
                </a:effectLst>
              </a:rPr>
              <a:t>Sosyal ve Kültürel</a:t>
            </a:r>
          </a:p>
          <a:p>
            <a:pPr>
              <a:buFont typeface="Wingdings" panose="05000000000000000000" pitchFamily="2" charset="2"/>
              <a:buChar char="ü"/>
              <a:defRPr/>
            </a:pPr>
            <a:r>
              <a:rPr lang="tr-TR" sz="4000" dirty="0">
                <a:effectLst>
                  <a:outerShdw blurRad="38100" dist="38100" dir="2700000" algn="tl">
                    <a:srgbClr val="000000">
                      <a:alpha val="43137"/>
                    </a:srgbClr>
                  </a:outerShdw>
                </a:effectLst>
              </a:rPr>
              <a:t>Kişisel Gelişim</a:t>
            </a:r>
          </a:p>
          <a:p>
            <a:pPr>
              <a:buFont typeface="Wingdings" panose="05000000000000000000" pitchFamily="2" charset="2"/>
              <a:buChar char="ü"/>
              <a:defRPr/>
            </a:pPr>
            <a:r>
              <a:rPr lang="tr-TR" sz="4000" dirty="0">
                <a:effectLst>
                  <a:outerShdw blurRad="38100" dist="38100" dir="2700000" algn="tl">
                    <a:srgbClr val="000000">
                      <a:alpha val="43137"/>
                    </a:srgbClr>
                  </a:outerShdw>
                </a:effectLst>
              </a:rPr>
              <a:t>Spor </a:t>
            </a:r>
          </a:p>
          <a:p>
            <a:pPr marL="0" indent="0">
              <a:buFont typeface="Wingdings" panose="05000000000000000000" pitchFamily="2" charset="2"/>
              <a:buNone/>
              <a:defRPr/>
            </a:pPr>
            <a:r>
              <a:rPr lang="tr-TR" sz="4000" dirty="0">
                <a:effectLst>
                  <a:outerShdw blurRad="38100" dist="38100" dir="2700000" algn="tl">
                    <a:srgbClr val="000000">
                      <a:alpha val="43137"/>
                    </a:srgbClr>
                  </a:outerShdw>
                </a:effectLst>
              </a:rPr>
              <a:t> olmak üzere 5 ana bölümde düzenlenir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heel(1)">
                                      <p:cBhvr>
                                        <p:cTn id="27" dur="20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2D198D3-511A-47F6-8629-DDD7C791D332}"/>
              </a:ext>
            </a:extLst>
          </p:cNvPr>
          <p:cNvSpPr>
            <a:spLocks noGrp="1"/>
          </p:cNvSpPr>
          <p:nvPr>
            <p:ph idx="1"/>
          </p:nvPr>
        </p:nvSpPr>
        <p:spPr>
          <a:xfrm>
            <a:off x="323850" y="404813"/>
            <a:ext cx="8229600" cy="6049962"/>
          </a:xfrm>
        </p:spPr>
        <p:txBody>
          <a:bodyPr/>
          <a:lstStyle/>
          <a:p>
            <a:pPr marL="0" indent="0" algn="ctr">
              <a:buFontTx/>
              <a:buNone/>
              <a:defRPr/>
            </a:pPr>
            <a:r>
              <a:rPr lang="tr-TR" altLang="en-US" sz="3600" b="1">
                <a:solidFill>
                  <a:srgbClr val="FF0000"/>
                </a:solidFill>
                <a:latin typeface="Times New Roman" panose="02020603050405020304" pitchFamily="18" charset="0"/>
                <a:cs typeface="Times New Roman" panose="02020603050405020304" pitchFamily="18" charset="0"/>
              </a:rPr>
              <a:t>Okuma-yazma kursları; </a:t>
            </a:r>
          </a:p>
          <a:p>
            <a:pPr marL="0" indent="0">
              <a:buFontTx/>
              <a:buNone/>
              <a:defRPr/>
            </a:pPr>
            <a:r>
              <a:rPr lang="tr-TR" altLang="en-US" sz="2400">
                <a:latin typeface="Times New Roman" panose="02020603050405020304" pitchFamily="18" charset="0"/>
                <a:cs typeface="Times New Roman" panose="02020603050405020304" pitchFamily="18" charset="0"/>
              </a:rPr>
              <a:t>Zorunlu ilköğretim çağı dışına çıkmış okuma-yazma bilmeyen ve okur-yazar olup ilköğretimini tamamlayamamış vatandaşların okuma-yazma öğrenmelerini, okur-yazar olanların ilköğretimde temel beceri kazanmalarını ve eksik eğitimlerini tamamlamalarını desteklemek amacıyla kurslar düzenlenir. </a:t>
            </a:r>
          </a:p>
          <a:p>
            <a:pPr marL="0" indent="0">
              <a:buFontTx/>
              <a:buNone/>
              <a:defRPr/>
            </a:pPr>
            <a:endParaRPr lang="tr-TR" altLang="en-US" sz="2400">
              <a:latin typeface="Times New Roman" panose="02020603050405020304" pitchFamily="18" charset="0"/>
              <a:cs typeface="Times New Roman" panose="02020603050405020304" pitchFamily="18" charset="0"/>
            </a:endParaRPr>
          </a:p>
          <a:p>
            <a:pPr marL="0" indent="0">
              <a:buFontTx/>
              <a:buNone/>
              <a:defRPr/>
            </a:pPr>
            <a:r>
              <a:rPr lang="tr-TR" altLang="en-US" sz="2400">
                <a:solidFill>
                  <a:srgbClr val="FFFF00"/>
                </a:solidFill>
                <a:latin typeface="Times New Roman" panose="02020603050405020304" pitchFamily="18" charset="0"/>
                <a:cs typeface="Times New Roman" panose="02020603050405020304" pitchFamily="18" charset="0"/>
              </a:rPr>
              <a:t>Bu kurslar, okuma-yazma öğrenme ve eksik eğitim tamamlamaya yönelik programlardan oluşur.</a:t>
            </a:r>
          </a:p>
          <a:p>
            <a:pPr marL="0" indent="0">
              <a:buFont typeface="Wingdings" panose="05000000000000000000" pitchFamily="2" charset="2"/>
              <a:buChar char="ü"/>
              <a:defRPr/>
            </a:pPr>
            <a:r>
              <a:rPr lang="tr-TR" altLang="en-US" sz="2400">
                <a:latin typeface="Times New Roman" panose="02020603050405020304" pitchFamily="18" charset="0"/>
                <a:cs typeface="Times New Roman" panose="02020603050405020304" pitchFamily="18" charset="0"/>
              </a:rPr>
              <a:t>Yetişkinler </a:t>
            </a:r>
            <a:r>
              <a:rPr lang="tr-TR" altLang="en-US" sz="2400">
                <a:solidFill>
                  <a:srgbClr val="FFFF00"/>
                </a:solidFill>
                <a:latin typeface="Times New Roman" panose="02020603050405020304" pitchFamily="18" charset="0"/>
                <a:cs typeface="Times New Roman" panose="02020603050405020304" pitchFamily="18" charset="0"/>
              </a:rPr>
              <a:t>I. Kademe </a:t>
            </a:r>
            <a:r>
              <a:rPr lang="tr-TR" altLang="en-US" sz="2400">
                <a:latin typeface="Times New Roman" panose="02020603050405020304" pitchFamily="18" charset="0"/>
                <a:cs typeface="Times New Roman" panose="02020603050405020304" pitchFamily="18" charset="0"/>
              </a:rPr>
              <a:t>Okuma Yazma Öğretimi ve Temel Eğitim Programı</a:t>
            </a:r>
          </a:p>
          <a:p>
            <a:pPr marL="0" indent="0">
              <a:buFont typeface="Wingdings" panose="05000000000000000000" pitchFamily="2" charset="2"/>
              <a:buChar char="ü"/>
              <a:defRPr/>
            </a:pPr>
            <a:r>
              <a:rPr lang="tr-TR" altLang="en-US" sz="2400">
                <a:latin typeface="Times New Roman" panose="02020603050405020304" pitchFamily="18" charset="0"/>
                <a:cs typeface="Times New Roman" panose="02020603050405020304" pitchFamily="18" charset="0"/>
              </a:rPr>
              <a:t>Yetişkinler </a:t>
            </a:r>
            <a:r>
              <a:rPr lang="tr-TR" altLang="en-US" sz="2400">
                <a:solidFill>
                  <a:srgbClr val="FFFF00"/>
                </a:solidFill>
                <a:latin typeface="Times New Roman" panose="02020603050405020304" pitchFamily="18" charset="0"/>
                <a:cs typeface="Times New Roman" panose="02020603050405020304" pitchFamily="18" charset="0"/>
              </a:rPr>
              <a:t>II. Kademe </a:t>
            </a:r>
            <a:r>
              <a:rPr lang="tr-TR" altLang="en-US" sz="2400">
                <a:latin typeface="Times New Roman" panose="02020603050405020304" pitchFamily="18" charset="0"/>
                <a:cs typeface="Times New Roman" panose="02020603050405020304" pitchFamily="18" charset="0"/>
              </a:rPr>
              <a:t>Okuma Yazma Öğretimi ve Temel Eğitim Programı </a:t>
            </a:r>
          </a:p>
          <a:p>
            <a:pPr marL="0" indent="0">
              <a:defRPr/>
            </a:pPr>
            <a:endParaRPr lang="tr-TR" altLang="en-US"/>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FDECB95-8E56-46FC-8101-027810C4755D}"/>
              </a:ext>
            </a:extLst>
          </p:cNvPr>
          <p:cNvSpPr>
            <a:spLocks noGrp="1"/>
          </p:cNvSpPr>
          <p:nvPr>
            <p:ph idx="1"/>
          </p:nvPr>
        </p:nvSpPr>
        <p:spPr>
          <a:xfrm>
            <a:off x="250825" y="549275"/>
            <a:ext cx="8785225" cy="5759450"/>
          </a:xfrm>
        </p:spPr>
        <p:txBody>
          <a:bodyPr/>
          <a:lstStyle/>
          <a:p>
            <a:pPr marL="0" indent="0">
              <a:buFontTx/>
              <a:buNone/>
              <a:defRPr/>
            </a:pPr>
            <a:r>
              <a:rPr lang="tr-TR" altLang="en-US" b="1">
                <a:solidFill>
                  <a:srgbClr val="FF0000"/>
                </a:solidFill>
                <a:latin typeface="Times New Roman" panose="02020603050405020304" pitchFamily="18" charset="0"/>
                <a:cs typeface="Times New Roman" panose="02020603050405020304" pitchFamily="18" charset="0"/>
              </a:rPr>
              <a:t>Meslekî ve teknik kurslar; </a:t>
            </a:r>
          </a:p>
          <a:p>
            <a:pPr marL="0" indent="0">
              <a:buFontTx/>
              <a:buNone/>
              <a:defRPr/>
            </a:pPr>
            <a:r>
              <a:rPr lang="tr-TR" altLang="en-US" b="1">
                <a:solidFill>
                  <a:srgbClr val="FFFF00"/>
                </a:solidFill>
                <a:latin typeface="Times New Roman" panose="02020603050405020304" pitchFamily="18" charset="0"/>
                <a:cs typeface="Times New Roman" panose="02020603050405020304" pitchFamily="18" charset="0"/>
              </a:rPr>
              <a:t>iki şekilde düzenlenir.  </a:t>
            </a:r>
          </a:p>
          <a:p>
            <a:pPr marL="0" indent="0">
              <a:buFontTx/>
              <a:buNone/>
              <a:defRPr/>
            </a:pPr>
            <a:r>
              <a:rPr lang="tr-TR" altLang="en-US" sz="2800">
                <a:solidFill>
                  <a:srgbClr val="FFFF00"/>
                </a:solidFill>
                <a:latin typeface="Times New Roman" panose="02020603050405020304" pitchFamily="18" charset="0"/>
                <a:cs typeface="Times New Roman" panose="02020603050405020304" pitchFamily="18" charset="0"/>
              </a:rPr>
              <a:t>1-</a:t>
            </a:r>
            <a:r>
              <a:rPr lang="tr-TR" altLang="en-US" sz="2800">
                <a:latin typeface="Times New Roman" panose="02020603050405020304" pitchFamily="18" charset="0"/>
                <a:cs typeface="Times New Roman" panose="02020603050405020304" pitchFamily="18" charset="0"/>
              </a:rPr>
              <a:t> Kişilere meslekî bilgi ve beceri kazandırmak ve onların bu yönlerini geliştirmek, boş zamanlarını değerlendirmek, kendi ihtiyaçlarını karşılamalarını sağlamak amacıyla beceri geliştirme kursları </a:t>
            </a:r>
          </a:p>
          <a:p>
            <a:pPr marL="0" indent="0">
              <a:buFontTx/>
              <a:buNone/>
              <a:defRPr/>
            </a:pPr>
            <a:r>
              <a:rPr lang="tr-TR" altLang="en-US" sz="2800">
                <a:solidFill>
                  <a:srgbClr val="FFFF00"/>
                </a:solidFill>
                <a:latin typeface="Times New Roman" panose="02020603050405020304" pitchFamily="18" charset="0"/>
                <a:cs typeface="Times New Roman" panose="02020603050405020304" pitchFamily="18" charset="0"/>
              </a:rPr>
              <a:t>2-</a:t>
            </a:r>
            <a:r>
              <a:rPr lang="tr-TR" altLang="en-US" sz="2800">
                <a:latin typeface="Times New Roman" panose="02020603050405020304" pitchFamily="18" charset="0"/>
                <a:cs typeface="Times New Roman" panose="02020603050405020304" pitchFamily="18" charset="0"/>
              </a:rPr>
              <a:t> İş gücü piyasasının ihtiyaç duyduğu nitelikte meslek elemanı yetiştirmeye yönelik </a:t>
            </a:r>
            <a:r>
              <a:rPr lang="tr-TR" altLang="en-US" sz="2800" u="sng">
                <a:latin typeface="Times New Roman" panose="02020603050405020304" pitchFamily="18" charset="0"/>
                <a:cs typeface="Times New Roman" panose="02020603050405020304" pitchFamily="18" charset="0"/>
              </a:rPr>
              <a:t>meslek kazandırma kursları </a:t>
            </a:r>
          </a:p>
          <a:p>
            <a:pPr marL="0" indent="0">
              <a:buFontTx/>
              <a:buNone/>
              <a:defRPr/>
            </a:pPr>
            <a:r>
              <a:rPr lang="tr-TR" altLang="en-US" sz="2800" u="sng">
                <a:solidFill>
                  <a:srgbClr val="FFFF00"/>
                </a:solidFill>
                <a:effectLst/>
                <a:latin typeface="Times New Roman" panose="02020603050405020304" pitchFamily="18" charset="0"/>
                <a:cs typeface="Times New Roman" panose="02020603050405020304" pitchFamily="18" charset="0"/>
              </a:rPr>
              <a:t>Meslek kazandırma kurslarında</a:t>
            </a:r>
            <a:r>
              <a:rPr lang="tr-TR" altLang="en-US" sz="2800">
                <a:solidFill>
                  <a:srgbClr val="FFFF00"/>
                </a:solidFill>
                <a:effectLst/>
                <a:latin typeface="Times New Roman" panose="02020603050405020304" pitchFamily="18" charset="0"/>
                <a:cs typeface="Times New Roman" panose="02020603050405020304" pitchFamily="18" charset="0"/>
              </a:rPr>
              <a:t>, mesleğin gerektirdiği temel bilgi ve beceri konuları, isteğe bırakılmadan zorunlu olarak işlenir. Aynı şekilde teknoloji bilgisi, iş güvenliği, verimlilik, girişimcilik ve benzeri derslere de kurs süresince yer verilir.</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43DCF79-F4AA-4D4B-A32D-F383182C8D0E}"/>
              </a:ext>
            </a:extLst>
          </p:cNvPr>
          <p:cNvSpPr>
            <a:spLocks noGrp="1"/>
          </p:cNvSpPr>
          <p:nvPr>
            <p:ph idx="1"/>
          </p:nvPr>
        </p:nvSpPr>
        <p:spPr>
          <a:xfrm>
            <a:off x="323850" y="404813"/>
            <a:ext cx="8229600" cy="5976937"/>
          </a:xfrm>
        </p:spPr>
        <p:txBody>
          <a:bodyPr/>
          <a:lstStyle/>
          <a:p>
            <a:pPr marL="0" indent="0">
              <a:buFontTx/>
              <a:buNone/>
              <a:defRPr/>
            </a:pPr>
            <a:r>
              <a:rPr lang="tr-TR" altLang="en-US" sz="2800" b="1">
                <a:solidFill>
                  <a:srgbClr val="FF0000"/>
                </a:solidFill>
                <a:effectLst/>
                <a:latin typeface="Times New Roman" panose="02020603050405020304" pitchFamily="18" charset="0"/>
                <a:cs typeface="Times New Roman" panose="02020603050405020304" pitchFamily="18" charset="0"/>
              </a:rPr>
              <a:t>Sosyal ve kültürel, spor, kişisel gelişim kurslar; </a:t>
            </a:r>
          </a:p>
          <a:p>
            <a:pPr marL="0" indent="0">
              <a:buFontTx/>
              <a:buNone/>
              <a:defRPr/>
            </a:pPr>
            <a:r>
              <a:rPr lang="tr-TR" altLang="en-US" sz="2800">
                <a:latin typeface="Times New Roman" panose="02020603050405020304" pitchFamily="18" charset="0"/>
                <a:cs typeface="Times New Roman" panose="02020603050405020304" pitchFamily="18" charset="0"/>
              </a:rPr>
              <a:t>Toplumun kültür seviyesini yükseltmek, kişilere sosyal, sportif, kültürel bilgi ve beceriler kazandırmak, onları bir üst öğrenim sınavlarına hazırlamak, millî kültür değerlerimizi korumak, yaşatmak, yaygınlaştırmak ve yeni nesillere aktarılmasını sağlamak amacıyla düzenlenir. </a:t>
            </a:r>
          </a:p>
          <a:p>
            <a:pPr marL="0" indent="0">
              <a:buFont typeface="Wingdings" panose="05000000000000000000" pitchFamily="2" charset="2"/>
              <a:buChar char="ü"/>
              <a:defRPr/>
            </a:pPr>
            <a:r>
              <a:rPr lang="tr-TR" altLang="en-US" sz="2800">
                <a:latin typeface="Times New Roman" panose="02020603050405020304" pitchFamily="18" charset="0"/>
                <a:cs typeface="Times New Roman" panose="02020603050405020304" pitchFamily="18" charset="0"/>
              </a:rPr>
              <a:t>Aile ve Tüketici Bilimleri Alanı </a:t>
            </a:r>
          </a:p>
          <a:p>
            <a:pPr marL="0" indent="0">
              <a:buFont typeface="Wingdings" panose="05000000000000000000" pitchFamily="2" charset="2"/>
              <a:buChar char="ü"/>
              <a:defRPr/>
            </a:pPr>
            <a:r>
              <a:rPr lang="tr-TR" altLang="en-US" sz="2800">
                <a:latin typeface="Times New Roman" panose="02020603050405020304" pitchFamily="18" charset="0"/>
                <a:cs typeface="Times New Roman" panose="02020603050405020304" pitchFamily="18" charset="0"/>
              </a:rPr>
              <a:t>Aile ve Çocuk Kurs Programı</a:t>
            </a:r>
          </a:p>
          <a:p>
            <a:pPr marL="0" indent="0">
              <a:buFont typeface="Wingdings" panose="05000000000000000000" pitchFamily="2" charset="2"/>
              <a:buChar char="ü"/>
              <a:defRPr/>
            </a:pPr>
            <a:r>
              <a:rPr lang="tr-TR" altLang="en-US" sz="2800">
                <a:latin typeface="Times New Roman" panose="02020603050405020304" pitchFamily="18" charset="0"/>
                <a:cs typeface="Times New Roman" panose="02020603050405020304" pitchFamily="18" charset="0"/>
              </a:rPr>
              <a:t>Aile ve Tüketici Bilimleri </a:t>
            </a:r>
          </a:p>
          <a:p>
            <a:pPr marL="0" indent="0">
              <a:buFont typeface="Wingdings" panose="05000000000000000000" pitchFamily="2" charset="2"/>
              <a:buChar char="ü"/>
              <a:defRPr/>
            </a:pPr>
            <a:r>
              <a:rPr lang="tr-TR" altLang="en-US" sz="2800">
                <a:latin typeface="Times New Roman" panose="02020603050405020304" pitchFamily="18" charset="0"/>
                <a:cs typeface="Times New Roman" panose="02020603050405020304" pitchFamily="18" charset="0"/>
              </a:rPr>
              <a:t>Alışkanlık ve Eğitim Sorunları Kurs Programı</a:t>
            </a:r>
          </a:p>
        </p:txBody>
      </p:sp>
    </p:spTree>
  </p:cSld>
  <p:clrMapOvr>
    <a:masterClrMapping/>
  </p:clrMapOvr>
  <p:transition spd="slow">
    <p:blinds dir="vert"/>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re">
  <a:themeElements>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Der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r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er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Der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Der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Der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Der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Der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Der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Der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Görünüş">
  <a:themeElements>
    <a:clrScheme name="Görünüş">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Görünüş">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Görünüş">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3746</TotalTime>
  <Words>1978</Words>
  <Application>Microsoft Office PowerPoint</Application>
  <PresentationFormat>Ekran Gösterisi (4:3)</PresentationFormat>
  <Paragraphs>454</Paragraphs>
  <Slides>54</Slides>
  <Notes>2</Notes>
  <HiddenSlides>0</HiddenSlides>
  <MMClips>0</MMClips>
  <ScaleCrop>false</ScaleCrop>
  <HeadingPairs>
    <vt:vector size="4" baseType="variant">
      <vt:variant>
        <vt:lpstr>Tema</vt:lpstr>
      </vt:variant>
      <vt:variant>
        <vt:i4>2</vt:i4>
      </vt:variant>
      <vt:variant>
        <vt:lpstr>Slayt Başlıkları</vt:lpstr>
      </vt:variant>
      <vt:variant>
        <vt:i4>54</vt:i4>
      </vt:variant>
    </vt:vector>
  </HeadingPairs>
  <TitlesOfParts>
    <vt:vector size="56" baseType="lpstr">
      <vt:lpstr>Dere</vt:lpstr>
      <vt:lpstr>1_Görünüş</vt:lpstr>
      <vt:lpstr>EĞİTİMDE  ÖLÇME VE  DEĞERLENDİRME </vt:lpstr>
      <vt:lpstr> İçerik </vt:lpstr>
      <vt:lpstr>Ölçme ve Değerlendirme Kavramları</vt:lpstr>
      <vt:lpstr>Eğitimde Değerlendirmenin  Yeri Nedir?</vt:lpstr>
      <vt:lpstr> Yaygın Eğitim Programlarında Ölçme ve Değerlendirme </vt:lpstr>
      <vt:lpstr>Ölçme ve Değerlendirme  Yapılan Kurs Türleri</vt:lpstr>
      <vt:lpstr>Slayt 7</vt:lpstr>
      <vt:lpstr>Slayt 8</vt:lpstr>
      <vt:lpstr>Slayt 9</vt:lpstr>
      <vt:lpstr> Yaygın Eğitim Kurumları Yönetmeliği esaslarına göre Ölçme ve Değerlendirme; </vt:lpstr>
      <vt:lpstr> Yaygın Eğitim Kurumları Yönetmeliği esaslarına göre Ölçme ve Değerlendirme; </vt:lpstr>
      <vt:lpstr> Yaygın Eğitim Kurumları Yönetmeliği esaslarına göre Ölçme ve Değerlendirme; </vt:lpstr>
      <vt:lpstr>Ölçme ve değerlendirme sürecinde;  </vt:lpstr>
      <vt:lpstr>Ölçme ve değerlendirme sürecinde;  </vt:lpstr>
      <vt:lpstr>Slayt 15</vt:lpstr>
      <vt:lpstr>Ölçme ve değerlendirme sürecinde;  </vt:lpstr>
      <vt:lpstr>Neden Ölçme ve Değerlendirme</vt:lpstr>
      <vt:lpstr>Niçin Değerlendirme Yapıyoruz?</vt:lpstr>
      <vt:lpstr>Ölçme ve Değerlendirme Yaklaşımları</vt:lpstr>
      <vt:lpstr>Tanımaya Dönük Değerlendirme</vt:lpstr>
      <vt:lpstr>Süreç Değerlendirme  (İzlemeye Dönük Değerlendirme)</vt:lpstr>
      <vt:lpstr>Slayt 22</vt:lpstr>
      <vt:lpstr>Süreç  değerlendirmede  3 basamak önemlidir. </vt:lpstr>
      <vt:lpstr> Öğrenme Düzeyini Belirlemeye Dönük  Değerlendirme </vt:lpstr>
      <vt:lpstr>Ölçme ve Değerlendirmede Dikkat Edilecekler</vt:lpstr>
      <vt:lpstr>Ölçme ve Değerlendirmede Dikkat Edilecekler</vt:lpstr>
      <vt:lpstr>Ölçme ve Değerlendirmede Dikkat Edilecekler</vt:lpstr>
      <vt:lpstr>Ölçme ve Değerlendirmede Dikkat Edilecekler</vt:lpstr>
      <vt:lpstr>Ölçme ve Değerlendirmede Dikkat Edilecekler</vt:lpstr>
      <vt:lpstr>Slayt 30</vt:lpstr>
      <vt:lpstr>Ölçme ve Değerlendirme Araçları</vt:lpstr>
      <vt:lpstr>Yazılı Sınavlar</vt:lpstr>
      <vt:lpstr>Slayt 33</vt:lpstr>
      <vt:lpstr>Slayt 34</vt:lpstr>
      <vt:lpstr>Slayt 35</vt:lpstr>
      <vt:lpstr>Performans Değerlendirme</vt:lpstr>
      <vt:lpstr>Performans Değerlendirme</vt:lpstr>
      <vt:lpstr>Performans Değerlendirme Nerelerde Kullanılabilir?</vt:lpstr>
      <vt:lpstr>Performans Değerlendirmenin Aşamaları</vt:lpstr>
      <vt:lpstr>Ödev ve Projeler</vt:lpstr>
      <vt:lpstr>Sözlü Sınavlar</vt:lpstr>
      <vt:lpstr>Öz Değerlendirme</vt:lpstr>
      <vt:lpstr>Öz Değerlendirme</vt:lpstr>
      <vt:lpstr>Slayt 44</vt:lpstr>
      <vt:lpstr> Akran Değerlendirme </vt:lpstr>
      <vt:lpstr> Akran Değerlendirme </vt:lpstr>
      <vt:lpstr>Slayt 47</vt:lpstr>
      <vt:lpstr>Kontrol Listesi</vt:lpstr>
      <vt:lpstr>Kontrol Listesi</vt:lpstr>
      <vt:lpstr>Slayt 50</vt:lpstr>
      <vt:lpstr>Dereceleme Ölçekleri</vt:lpstr>
      <vt:lpstr>Dereceleme Ölçekleri</vt:lpstr>
      <vt:lpstr>Slayt 53</vt:lpstr>
      <vt:lpstr>Dereceli Puanlama Anahtarı</vt:lpstr>
    </vt:vector>
  </TitlesOfParts>
  <Company>Okul Meclisleri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Neden Ölçme ve Değerlendirme</dc:title>
  <dc:creator>Demokrasi Eğitimi</dc:creator>
  <cp:lastModifiedBy>Müdür Yrd.2</cp:lastModifiedBy>
  <cp:revision>181</cp:revision>
  <dcterms:created xsi:type="dcterms:W3CDTF">2009-05-25T07:15:38Z</dcterms:created>
  <dcterms:modified xsi:type="dcterms:W3CDTF">2022-08-31T12:33:18Z</dcterms:modified>
</cp:coreProperties>
</file>